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5.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6.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theme/theme7.xml" ContentType="application/vnd.openxmlformats-officedocument.theme+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8.xml" ContentType="application/vnd.openxmlformats-officedocument.theme+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9.xml" ContentType="application/vnd.openxmlformats-officedocument.theme+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theme/theme10.xml" ContentType="application/vnd.openxmlformats-officedocument.theme+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theme/themeOverride2.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 id="2147483716" r:id="rId3"/>
    <p:sldMasterId id="2147483730" r:id="rId4"/>
    <p:sldMasterId id="2147483744" r:id="rId5"/>
    <p:sldMasterId id="2147483758" r:id="rId6"/>
    <p:sldMasterId id="2147483798" r:id="rId7"/>
    <p:sldMasterId id="2147483838" r:id="rId8"/>
    <p:sldMasterId id="2147483852" r:id="rId9"/>
    <p:sldMasterId id="2147483888" r:id="rId10"/>
    <p:sldMasterId id="2147483957" r:id="rId11"/>
  </p:sldMasterIdLst>
  <p:notesMasterIdLst>
    <p:notesMasterId r:id="rId23"/>
  </p:notesMasterIdLst>
  <p:handoutMasterIdLst>
    <p:handoutMasterId r:id="rId24"/>
  </p:handoutMasterIdLst>
  <p:sldIdLst>
    <p:sldId id="264" r:id="rId12"/>
    <p:sldId id="282" r:id="rId13"/>
    <p:sldId id="437" r:id="rId14"/>
    <p:sldId id="286" r:id="rId15"/>
    <p:sldId id="428" r:id="rId16"/>
    <p:sldId id="439" r:id="rId17"/>
    <p:sldId id="433" r:id="rId18"/>
    <p:sldId id="434" r:id="rId19"/>
    <p:sldId id="435" r:id="rId20"/>
    <p:sldId id="410" r:id="rId21"/>
    <p:sldId id="280"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issa S. Muscio" initials="MSM" lastIdx="14" clrIdx="0"/>
  <p:cmAuthor id="7" name="Porter McConnell" initials="PM" lastIdx="2" clrIdx="7">
    <p:extLst>
      <p:ext uri="{19B8F6BF-5375-455C-9EA6-DF929625EA0E}">
        <p15:presenceInfo xmlns:p15="http://schemas.microsoft.com/office/powerpoint/2012/main" userId="Porter McConnell" providerId="None"/>
      </p:ext>
    </p:extLst>
  </p:cmAuthor>
  <p:cmAuthor id="1" name="NDI User" initials="NU" lastIdx="12" clrIdx="1"/>
  <p:cmAuthor id="2" name="Lisel Brunson" initials="LB" lastIdx="59" clrIdx="2">
    <p:extLst/>
  </p:cmAuthor>
  <p:cmAuthor id="3" name="Jonathan Green" initials="JG" lastIdx="16" clrIdx="3"/>
  <p:cmAuthor id="4" name="Maya Khuzam" initials="MK" lastIdx="3" clrIdx="4">
    <p:extLst/>
  </p:cmAuthor>
  <p:cmAuthor id="5" name="Bob Carpenter" initials="BC" lastIdx="6" clrIdx="5"/>
  <p:cmAuthor id="6" name="Lisa Donner" initials="LD" lastIdx="12" clrIdx="6">
    <p:extLst>
      <p:ext uri="{19B8F6BF-5375-455C-9EA6-DF929625EA0E}">
        <p15:presenceInfo xmlns:p15="http://schemas.microsoft.com/office/powerpoint/2012/main" userId="b6b18b53b7a3795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6DD"/>
    <a:srgbClr val="FDA49D"/>
    <a:srgbClr val="33CC33"/>
    <a:srgbClr val="0085B4"/>
    <a:srgbClr val="AFDFFF"/>
    <a:srgbClr val="3366CC"/>
    <a:srgbClr val="C00000"/>
    <a:srgbClr val="6AAEC6"/>
    <a:srgbClr val="54A5C2"/>
    <a:srgbClr val="FFC97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28" autoAdjust="0"/>
    <p:restoredTop sz="88574" autoAdjust="0"/>
  </p:normalViewPr>
  <p:slideViewPr>
    <p:cSldViewPr>
      <p:cViewPr varScale="1">
        <p:scale>
          <a:sx n="68" d="100"/>
          <a:sy n="68" d="100"/>
        </p:scale>
        <p:origin x="1482"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476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0.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slide" Target="slides/slide8.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2738670261538111"/>
          <c:y val="0.12471655328798202"/>
          <c:w val="0.65029922964718156"/>
          <c:h val="0.8571428571428571"/>
        </c:manualLayout>
      </c:layout>
      <c:barChart>
        <c:barDir val="bar"/>
        <c:grouping val="clustered"/>
        <c:varyColors val="0"/>
        <c:ser>
          <c:idx val="1"/>
          <c:order val="1"/>
          <c:tx>
            <c:strRef>
              <c:f>Sheet2!$C$1</c:f>
              <c:strCache>
                <c:ptCount val="1"/>
                <c:pt idx="0">
                  <c:v>Total fav</c:v>
                </c:pt>
              </c:strCache>
            </c:strRef>
          </c:tx>
          <c:spPr>
            <a:solidFill>
              <a:srgbClr val="AFDFFF"/>
            </a:solidFill>
            <a:ln w="3319">
              <a:solidFill>
                <a:srgbClr val="FFFFFF"/>
              </a:solidFill>
              <a:prstDash val="solid"/>
            </a:ln>
          </c:spPr>
          <c:invertIfNegative val="0"/>
          <c:dLbls>
            <c:dLbl>
              <c:idx val="2"/>
              <c:layout>
                <c:manualLayout>
                  <c:x val="-3.3215692243795804E-3"/>
                  <c:y val="2.893536712444740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273-46D4-A07A-04409809C93E}"/>
                </c:ext>
              </c:extLst>
            </c:dLbl>
            <c:spPr>
              <a:noFill/>
              <a:ln w="26555">
                <a:noFill/>
              </a:ln>
            </c:spPr>
            <c:txPr>
              <a:bodyPr/>
              <a:lstStyle/>
              <a:p>
                <a:pPr>
                  <a:defRPr sz="1800"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Sheet2!$A$2:$A$9</c:f>
              <c:strCache>
                <c:ptCount val="8"/>
                <c:pt idx="0">
                  <c:v>The financial industry</c:v>
                </c:pt>
                <c:pt idx="1">
                  <c:v>Wall Street*</c:v>
                </c:pt>
                <c:pt idx="2">
                  <c:v>The Dodd-Frank Wall Street Reform Act</c:v>
                </c:pt>
                <c:pt idx="3">
                  <c:v>Wall Street Banks*</c:v>
                </c:pt>
                <c:pt idx="4">
                  <c:v>Big Banks*</c:v>
                </c:pt>
                <c:pt idx="5">
                  <c:v>Wall Street Banks like Goldman Sachs and Wells Fargo*</c:v>
                </c:pt>
                <c:pt idx="6">
                  <c:v>Private equity managers*</c:v>
                </c:pt>
                <c:pt idx="7">
                  <c:v>Hedge fund managers*</c:v>
                </c:pt>
              </c:strCache>
            </c:strRef>
          </c:cat>
          <c:val>
            <c:numRef>
              <c:f>Sheet2!$C$2:$C$9</c:f>
              <c:numCache>
                <c:formatCode>General</c:formatCode>
                <c:ptCount val="8"/>
                <c:pt idx="0">
                  <c:v>44</c:v>
                </c:pt>
                <c:pt idx="1">
                  <c:v>38</c:v>
                </c:pt>
                <c:pt idx="2">
                  <c:v>22</c:v>
                </c:pt>
                <c:pt idx="3">
                  <c:v>25</c:v>
                </c:pt>
                <c:pt idx="4">
                  <c:v>32</c:v>
                </c:pt>
                <c:pt idx="5">
                  <c:v>27</c:v>
                </c:pt>
                <c:pt idx="6">
                  <c:v>27</c:v>
                </c:pt>
                <c:pt idx="7">
                  <c:v>14</c:v>
                </c:pt>
              </c:numCache>
            </c:numRef>
          </c:val>
          <c:extLst>
            <c:ext xmlns:c16="http://schemas.microsoft.com/office/drawing/2014/chart" uri="{C3380CC4-5D6E-409C-BE32-E72D297353CC}">
              <c16:uniqueId val="{00000001-3273-46D4-A07A-04409809C93E}"/>
            </c:ext>
          </c:extLst>
        </c:ser>
        <c:ser>
          <c:idx val="3"/>
          <c:order val="3"/>
          <c:tx>
            <c:strRef>
              <c:f>Sheet2!$E$1</c:f>
              <c:strCache>
                <c:ptCount val="1"/>
                <c:pt idx="0">
                  <c:v>Total unfav</c:v>
                </c:pt>
              </c:strCache>
            </c:strRef>
          </c:tx>
          <c:spPr>
            <a:solidFill>
              <a:srgbClr val="FFC979"/>
            </a:solidFill>
            <a:ln w="13277">
              <a:solidFill>
                <a:srgbClr val="FFFFFF"/>
              </a:solidFill>
              <a:prstDash val="solid"/>
            </a:ln>
          </c:spPr>
          <c:invertIfNegative val="0"/>
          <c:dLbls>
            <c:numFmt formatCode="#,##0_);#,##0" sourceLinked="0"/>
            <c:spPr>
              <a:noFill/>
              <a:ln w="26555">
                <a:noFill/>
              </a:ln>
            </c:spPr>
            <c:txPr>
              <a:bodyPr/>
              <a:lstStyle/>
              <a:p>
                <a:pPr>
                  <a:defRPr sz="1800"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Sheet2!$A$2:$A$9</c:f>
              <c:strCache>
                <c:ptCount val="8"/>
                <c:pt idx="0">
                  <c:v>The financial industry</c:v>
                </c:pt>
                <c:pt idx="1">
                  <c:v>Wall Street*</c:v>
                </c:pt>
                <c:pt idx="2">
                  <c:v>The Dodd-Frank Wall Street Reform Act</c:v>
                </c:pt>
                <c:pt idx="3">
                  <c:v>Wall Street Banks*</c:v>
                </c:pt>
                <c:pt idx="4">
                  <c:v>Big Banks*</c:v>
                </c:pt>
                <c:pt idx="5">
                  <c:v>Wall Street Banks like Goldman Sachs and Wells Fargo*</c:v>
                </c:pt>
                <c:pt idx="6">
                  <c:v>Private equity managers*</c:v>
                </c:pt>
                <c:pt idx="7">
                  <c:v>Hedge fund managers*</c:v>
                </c:pt>
              </c:strCache>
            </c:strRef>
          </c:cat>
          <c:val>
            <c:numRef>
              <c:f>Sheet2!$E$2:$E$9</c:f>
              <c:numCache>
                <c:formatCode>General</c:formatCode>
                <c:ptCount val="8"/>
                <c:pt idx="0">
                  <c:v>-34</c:v>
                </c:pt>
                <c:pt idx="1">
                  <c:v>-39</c:v>
                </c:pt>
                <c:pt idx="2">
                  <c:v>-16</c:v>
                </c:pt>
                <c:pt idx="3">
                  <c:v>-43</c:v>
                </c:pt>
                <c:pt idx="4">
                  <c:v>-48</c:v>
                </c:pt>
                <c:pt idx="5">
                  <c:v>-56</c:v>
                </c:pt>
                <c:pt idx="6">
                  <c:v>-21</c:v>
                </c:pt>
                <c:pt idx="7">
                  <c:v>-42</c:v>
                </c:pt>
              </c:numCache>
            </c:numRef>
          </c:val>
          <c:extLst>
            <c:ext xmlns:c16="http://schemas.microsoft.com/office/drawing/2014/chart" uri="{C3380CC4-5D6E-409C-BE32-E72D297353CC}">
              <c16:uniqueId val="{00000002-3273-46D4-A07A-04409809C93E}"/>
            </c:ext>
          </c:extLst>
        </c:ser>
        <c:dLbls>
          <c:showLegendKey val="0"/>
          <c:showVal val="1"/>
          <c:showCatName val="0"/>
          <c:showSerName val="0"/>
          <c:showPercent val="0"/>
          <c:showBubbleSize val="0"/>
        </c:dLbls>
        <c:gapWidth val="40"/>
        <c:overlap val="100"/>
        <c:axId val="480477480"/>
        <c:axId val="480478264"/>
      </c:barChart>
      <c:barChart>
        <c:barDir val="bar"/>
        <c:grouping val="clustered"/>
        <c:varyColors val="0"/>
        <c:ser>
          <c:idx val="0"/>
          <c:order val="0"/>
          <c:tx>
            <c:strRef>
              <c:f>Sheet2!$B$1</c:f>
              <c:strCache>
                <c:ptCount val="1"/>
                <c:pt idx="0">
                  <c:v>Very fav</c:v>
                </c:pt>
              </c:strCache>
            </c:strRef>
          </c:tx>
          <c:spPr>
            <a:solidFill>
              <a:srgbClr val="0085B4"/>
            </a:solidFill>
            <a:ln w="13277">
              <a:solidFill>
                <a:srgbClr val="FFFFFF"/>
              </a:solidFill>
              <a:prstDash val="solid"/>
            </a:ln>
          </c:spPr>
          <c:invertIfNegative val="0"/>
          <c:dLbls>
            <c:dLbl>
              <c:idx val="2"/>
              <c:layout>
                <c:manualLayout>
                  <c:x val="-4.8963472289898537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F1-405C-B7DD-36B13186B485}"/>
                </c:ext>
              </c:extLst>
            </c:dLbl>
            <c:dLbl>
              <c:idx val="3"/>
              <c:layout>
                <c:manualLayout>
                  <c:x val="-4.3696887764505143E-2"/>
                  <c:y val="2.7016310193190016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F1-405C-B7DD-36B13186B485}"/>
                </c:ext>
              </c:extLst>
            </c:dLbl>
            <c:dLbl>
              <c:idx val="7"/>
              <c:layout>
                <c:manualLayout>
                  <c:x val="-3.5592273032780675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F1-405C-B7DD-36B13186B485}"/>
                </c:ext>
              </c:extLst>
            </c:dLbl>
            <c:spPr>
              <a:noFill/>
              <a:ln w="26555">
                <a:noFill/>
              </a:ln>
            </c:spPr>
            <c:txPr>
              <a:bodyPr/>
              <a:lstStyle/>
              <a:p>
                <a:pPr>
                  <a:defRPr sz="1800" b="1" i="0" u="none" strike="noStrike" baseline="0">
                    <a:solidFill>
                      <a:srgbClr val="FFFFFF"/>
                    </a:solidFill>
                    <a:latin typeface="Calibri"/>
                    <a:ea typeface="Calibri"/>
                    <a:cs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Sheet2!$A$2:$A$9</c:f>
              <c:strCache>
                <c:ptCount val="8"/>
                <c:pt idx="0">
                  <c:v>The financial industry</c:v>
                </c:pt>
                <c:pt idx="1">
                  <c:v>Wall Street*</c:v>
                </c:pt>
                <c:pt idx="2">
                  <c:v>The Dodd-Frank Wall Street Reform Act</c:v>
                </c:pt>
                <c:pt idx="3">
                  <c:v>Wall Street Banks*</c:v>
                </c:pt>
                <c:pt idx="4">
                  <c:v>Big Banks*</c:v>
                </c:pt>
                <c:pt idx="5">
                  <c:v>Wall Street Banks like Goldman Sachs and Wells Fargo*</c:v>
                </c:pt>
                <c:pt idx="6">
                  <c:v>Private equity managers*</c:v>
                </c:pt>
                <c:pt idx="7">
                  <c:v>Hedge fund managers*</c:v>
                </c:pt>
              </c:strCache>
            </c:strRef>
          </c:cat>
          <c:val>
            <c:numRef>
              <c:f>Sheet2!$B$2:$B$9</c:f>
              <c:numCache>
                <c:formatCode>General</c:formatCode>
                <c:ptCount val="8"/>
                <c:pt idx="0">
                  <c:v>14</c:v>
                </c:pt>
                <c:pt idx="1">
                  <c:v>13</c:v>
                </c:pt>
                <c:pt idx="2">
                  <c:v>12</c:v>
                </c:pt>
                <c:pt idx="3">
                  <c:v>10</c:v>
                </c:pt>
                <c:pt idx="4">
                  <c:v>9</c:v>
                </c:pt>
                <c:pt idx="5">
                  <c:v>9</c:v>
                </c:pt>
                <c:pt idx="6">
                  <c:v>9</c:v>
                </c:pt>
                <c:pt idx="7">
                  <c:v>3</c:v>
                </c:pt>
              </c:numCache>
            </c:numRef>
          </c:val>
          <c:extLst>
            <c:ext xmlns:c16="http://schemas.microsoft.com/office/drawing/2014/chart" uri="{C3380CC4-5D6E-409C-BE32-E72D297353CC}">
              <c16:uniqueId val="{00000003-3273-46D4-A07A-04409809C93E}"/>
            </c:ext>
          </c:extLst>
        </c:ser>
        <c:ser>
          <c:idx val="2"/>
          <c:order val="2"/>
          <c:tx>
            <c:strRef>
              <c:f>Sheet2!$D$1</c:f>
              <c:strCache>
                <c:ptCount val="1"/>
                <c:pt idx="0">
                  <c:v>Very unfav</c:v>
                </c:pt>
              </c:strCache>
            </c:strRef>
          </c:tx>
          <c:spPr>
            <a:solidFill>
              <a:srgbClr val="DE8400"/>
            </a:solidFill>
            <a:ln w="13277">
              <a:solidFill>
                <a:srgbClr val="FFFFFF"/>
              </a:solidFill>
              <a:prstDash val="solid"/>
            </a:ln>
          </c:spPr>
          <c:invertIfNegative val="0"/>
          <c:dLbls>
            <c:numFmt formatCode="#,##0_);#,##0" sourceLinked="0"/>
            <c:spPr>
              <a:noFill/>
              <a:ln w="26555">
                <a:noFill/>
              </a:ln>
            </c:spPr>
            <c:txPr>
              <a:bodyPr/>
              <a:lstStyle/>
              <a:p>
                <a:pPr>
                  <a:defRPr sz="1800" b="1" i="0" u="none" strike="noStrike" baseline="0">
                    <a:solidFill>
                      <a:srgbClr val="FFFFFF"/>
                    </a:solidFill>
                    <a:latin typeface="Calibri"/>
                    <a:ea typeface="Calibri"/>
                    <a:cs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Sheet2!$A$2:$A$9</c:f>
              <c:strCache>
                <c:ptCount val="8"/>
                <c:pt idx="0">
                  <c:v>The financial industry</c:v>
                </c:pt>
                <c:pt idx="1">
                  <c:v>Wall Street*</c:v>
                </c:pt>
                <c:pt idx="2">
                  <c:v>The Dodd-Frank Wall Street Reform Act</c:v>
                </c:pt>
                <c:pt idx="3">
                  <c:v>Wall Street Banks*</c:v>
                </c:pt>
                <c:pt idx="4">
                  <c:v>Big Banks*</c:v>
                </c:pt>
                <c:pt idx="5">
                  <c:v>Wall Street Banks like Goldman Sachs and Wells Fargo*</c:v>
                </c:pt>
                <c:pt idx="6">
                  <c:v>Private equity managers*</c:v>
                </c:pt>
                <c:pt idx="7">
                  <c:v>Hedge fund managers*</c:v>
                </c:pt>
              </c:strCache>
            </c:strRef>
          </c:cat>
          <c:val>
            <c:numRef>
              <c:f>Sheet2!$D$2:$D$9</c:f>
              <c:numCache>
                <c:formatCode>General</c:formatCode>
                <c:ptCount val="8"/>
                <c:pt idx="0">
                  <c:v>-15</c:v>
                </c:pt>
                <c:pt idx="1">
                  <c:v>-17</c:v>
                </c:pt>
                <c:pt idx="2">
                  <c:v>-11</c:v>
                </c:pt>
                <c:pt idx="3">
                  <c:v>-22</c:v>
                </c:pt>
                <c:pt idx="4">
                  <c:v>-24</c:v>
                </c:pt>
                <c:pt idx="5">
                  <c:v>-33</c:v>
                </c:pt>
                <c:pt idx="6">
                  <c:v>-8</c:v>
                </c:pt>
                <c:pt idx="7">
                  <c:v>-26</c:v>
                </c:pt>
              </c:numCache>
            </c:numRef>
          </c:val>
          <c:extLst>
            <c:ext xmlns:c16="http://schemas.microsoft.com/office/drawing/2014/chart" uri="{C3380CC4-5D6E-409C-BE32-E72D297353CC}">
              <c16:uniqueId val="{00000004-3273-46D4-A07A-04409809C93E}"/>
            </c:ext>
          </c:extLst>
        </c:ser>
        <c:dLbls>
          <c:showLegendKey val="0"/>
          <c:showVal val="1"/>
          <c:showCatName val="0"/>
          <c:showSerName val="0"/>
          <c:showPercent val="0"/>
          <c:showBubbleSize val="0"/>
        </c:dLbls>
        <c:gapWidth val="40"/>
        <c:overlap val="100"/>
        <c:axId val="480478656"/>
        <c:axId val="480479048"/>
      </c:barChart>
      <c:catAx>
        <c:axId val="480477480"/>
        <c:scaling>
          <c:orientation val="maxMin"/>
        </c:scaling>
        <c:delete val="0"/>
        <c:axPos val="l"/>
        <c:numFmt formatCode="General" sourceLinked="1"/>
        <c:majorTickMark val="none"/>
        <c:minorTickMark val="none"/>
        <c:tickLblPos val="low"/>
        <c:spPr>
          <a:ln w="3319">
            <a:solidFill>
              <a:srgbClr val="000000"/>
            </a:solidFill>
            <a:prstDash val="solid"/>
          </a:ln>
        </c:spPr>
        <c:txPr>
          <a:bodyPr rot="0" vert="horz"/>
          <a:lstStyle/>
          <a:p>
            <a:pPr>
              <a:defRPr sz="1400" b="1" i="0" u="none" strike="noStrike" baseline="0">
                <a:solidFill>
                  <a:srgbClr val="000000"/>
                </a:solidFill>
                <a:latin typeface="Calibri"/>
                <a:ea typeface="Calibri"/>
                <a:cs typeface="Calibri"/>
              </a:defRPr>
            </a:pPr>
            <a:endParaRPr lang="en-US"/>
          </a:p>
        </c:txPr>
        <c:crossAx val="480478264"/>
        <c:crosses val="autoZero"/>
        <c:auto val="1"/>
        <c:lblAlgn val="ctr"/>
        <c:lblOffset val="100"/>
        <c:tickLblSkip val="1"/>
        <c:tickMarkSkip val="1"/>
        <c:noMultiLvlLbl val="0"/>
      </c:catAx>
      <c:valAx>
        <c:axId val="480478264"/>
        <c:scaling>
          <c:orientation val="minMax"/>
        </c:scaling>
        <c:delete val="1"/>
        <c:axPos val="t"/>
        <c:numFmt formatCode="General" sourceLinked="1"/>
        <c:majorTickMark val="out"/>
        <c:minorTickMark val="none"/>
        <c:tickLblPos val="nextTo"/>
        <c:crossAx val="480477480"/>
        <c:crosses val="autoZero"/>
        <c:crossBetween val="between"/>
      </c:valAx>
      <c:catAx>
        <c:axId val="480478656"/>
        <c:scaling>
          <c:orientation val="maxMin"/>
        </c:scaling>
        <c:delete val="1"/>
        <c:axPos val="l"/>
        <c:numFmt formatCode="General" sourceLinked="1"/>
        <c:majorTickMark val="out"/>
        <c:minorTickMark val="none"/>
        <c:tickLblPos val="nextTo"/>
        <c:crossAx val="480479048"/>
        <c:crosses val="autoZero"/>
        <c:auto val="1"/>
        <c:lblAlgn val="ctr"/>
        <c:lblOffset val="100"/>
        <c:noMultiLvlLbl val="0"/>
      </c:catAx>
      <c:valAx>
        <c:axId val="480479048"/>
        <c:scaling>
          <c:orientation val="minMax"/>
        </c:scaling>
        <c:delete val="1"/>
        <c:axPos val="b"/>
        <c:numFmt formatCode="General" sourceLinked="1"/>
        <c:majorTickMark val="out"/>
        <c:minorTickMark val="none"/>
        <c:tickLblPos val="nextTo"/>
        <c:crossAx val="480478656"/>
        <c:crosses val="max"/>
        <c:crossBetween val="between"/>
      </c:valAx>
      <c:spPr>
        <a:noFill/>
        <a:ln w="26555">
          <a:noFill/>
        </a:ln>
      </c:spPr>
    </c:plotArea>
    <c:plotVisOnly val="1"/>
    <c:dispBlanksAs val="gap"/>
    <c:showDLblsOverMax val="0"/>
  </c:chart>
  <c:spPr>
    <a:noFill/>
    <a:ln>
      <a:noFill/>
    </a:ln>
  </c:spPr>
  <c:txPr>
    <a:bodyPr/>
    <a:lstStyle/>
    <a:p>
      <a:pPr>
        <a:defRPr sz="1098" b="0" i="0" u="none" strike="noStrike" baseline="0">
          <a:solidFill>
            <a:srgbClr val="000000"/>
          </a:solidFill>
          <a:latin typeface="Arial"/>
          <a:ea typeface="Arial"/>
          <a:cs typeface="Aria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900" b="1"/>
            </a:pPr>
            <a:r>
              <a:rPr lang="en-US" sz="1900" b="1" baseline="0" dirty="0"/>
              <a:t>Impact on Vote If Candidate… </a:t>
            </a:r>
            <a:endParaRPr lang="en-US" sz="1900" b="1" i="1" dirty="0"/>
          </a:p>
        </c:rich>
      </c:tx>
      <c:layout>
        <c:manualLayout>
          <c:xMode val="edge"/>
          <c:yMode val="edge"/>
          <c:x val="0.33349992711066567"/>
          <c:y val="0.14225180185810107"/>
        </c:manualLayout>
      </c:layout>
      <c:overlay val="1"/>
      <c:spPr>
        <a:solidFill>
          <a:schemeClr val="bg1">
            <a:lumMod val="85000"/>
          </a:schemeClr>
        </a:solidFill>
        <a:ln>
          <a:solidFill>
            <a:schemeClr val="bg1"/>
          </a:solidFill>
        </a:ln>
        <a:effectLst>
          <a:outerShdw blurRad="63500" dist="50800" dir="5400000" algn="ctr" rotWithShape="0">
            <a:srgbClr val="000000">
              <a:alpha val="43137"/>
            </a:srgbClr>
          </a:outerShdw>
        </a:effectLst>
      </c:spPr>
    </c:title>
    <c:autoTitleDeleted val="0"/>
    <c:plotArea>
      <c:layout>
        <c:manualLayout>
          <c:layoutTarget val="inner"/>
          <c:xMode val="edge"/>
          <c:yMode val="edge"/>
          <c:x val="0"/>
          <c:y val="0.50045723451235258"/>
          <c:w val="1"/>
          <c:h val="0.36963801399825036"/>
        </c:manualLayout>
      </c:layout>
      <c:barChart>
        <c:barDir val="col"/>
        <c:grouping val="clustered"/>
        <c:varyColors val="0"/>
        <c:ser>
          <c:idx val="1"/>
          <c:order val="1"/>
          <c:tx>
            <c:strRef>
              <c:f>Sheet2!$A$3</c:f>
              <c:strCache>
                <c:ptCount val="1"/>
                <c:pt idx="0">
                  <c:v>Total</c:v>
                </c:pt>
              </c:strCache>
            </c:strRef>
          </c:tx>
          <c:spPr>
            <a:solidFill>
              <a:srgbClr val="AFDFFF"/>
            </a:solidFill>
            <a:ln w="3047">
              <a:solidFill>
                <a:srgbClr val="FFFFFF"/>
              </a:solidFill>
              <a:prstDash val="solid"/>
            </a:ln>
          </c:spPr>
          <c:invertIfNegative val="0"/>
          <c:dPt>
            <c:idx val="1"/>
            <c:invertIfNegative val="0"/>
            <c:bubble3D val="0"/>
            <c:spPr>
              <a:solidFill>
                <a:srgbClr val="FFC979"/>
              </a:solidFill>
              <a:ln w="3047">
                <a:solidFill>
                  <a:srgbClr val="FFFFFF"/>
                </a:solidFill>
                <a:prstDash val="solid"/>
              </a:ln>
            </c:spPr>
            <c:extLst>
              <c:ext xmlns:c16="http://schemas.microsoft.com/office/drawing/2014/chart" uri="{C3380CC4-5D6E-409C-BE32-E72D297353CC}">
                <c16:uniqueId val="{00000001-0DE2-44D1-AF5B-71B3D2FE5ECE}"/>
              </c:ext>
            </c:extLst>
          </c:dPt>
          <c:dPt>
            <c:idx val="2"/>
            <c:invertIfNegative val="0"/>
            <c:bubble3D val="0"/>
            <c:spPr>
              <a:solidFill>
                <a:schemeClr val="bg1">
                  <a:lumMod val="50000"/>
                </a:schemeClr>
              </a:solidFill>
              <a:ln w="3047">
                <a:solidFill>
                  <a:srgbClr val="FFFFFF"/>
                </a:solidFill>
                <a:prstDash val="solid"/>
              </a:ln>
            </c:spPr>
            <c:extLst>
              <c:ext xmlns:c16="http://schemas.microsoft.com/office/drawing/2014/chart" uri="{C3380CC4-5D6E-409C-BE32-E72D297353CC}">
                <c16:uniqueId val="{00000003-0DE2-44D1-AF5B-71B3D2FE5ECE}"/>
              </c:ext>
            </c:extLst>
          </c:dPt>
          <c:dPt>
            <c:idx val="4"/>
            <c:invertIfNegative val="0"/>
            <c:bubble3D val="0"/>
            <c:spPr>
              <a:solidFill>
                <a:srgbClr val="FFC979"/>
              </a:solidFill>
              <a:ln w="3047">
                <a:solidFill>
                  <a:srgbClr val="FFFFFF"/>
                </a:solidFill>
                <a:prstDash val="solid"/>
              </a:ln>
            </c:spPr>
            <c:extLst>
              <c:ext xmlns:c16="http://schemas.microsoft.com/office/drawing/2014/chart" uri="{C3380CC4-5D6E-409C-BE32-E72D297353CC}">
                <c16:uniqueId val="{00000006-0DE2-44D1-AF5B-71B3D2FE5ECE}"/>
              </c:ext>
            </c:extLst>
          </c:dPt>
          <c:dPt>
            <c:idx val="5"/>
            <c:invertIfNegative val="0"/>
            <c:bubble3D val="0"/>
            <c:spPr>
              <a:solidFill>
                <a:schemeClr val="bg1">
                  <a:lumMod val="50000"/>
                </a:schemeClr>
              </a:solidFill>
              <a:ln w="3047">
                <a:solidFill>
                  <a:srgbClr val="FFFFFF"/>
                </a:solidFill>
                <a:prstDash val="solid"/>
              </a:ln>
            </c:spPr>
            <c:extLst>
              <c:ext xmlns:c16="http://schemas.microsoft.com/office/drawing/2014/chart" uri="{C3380CC4-5D6E-409C-BE32-E72D297353CC}">
                <c16:uniqueId val="{00000008-0DE2-44D1-AF5B-71B3D2FE5ECE}"/>
              </c:ext>
            </c:extLst>
          </c:dPt>
          <c:dLbls>
            <c:spPr>
              <a:noFill/>
              <a:ln w="24374">
                <a:noFill/>
              </a:ln>
            </c:spPr>
            <c:txPr>
              <a:bodyPr/>
              <a:lstStyle/>
              <a:p>
                <a:pPr>
                  <a:defRPr sz="2351"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Sheet2!$B$1:$G$1</c:f>
              <c:strCache>
                <c:ptCount val="6"/>
                <c:pt idx="0">
                  <c:v>More Likely</c:v>
                </c:pt>
                <c:pt idx="1">
                  <c:v>Less Likely</c:v>
                </c:pt>
                <c:pt idx="2">
                  <c:v>No diff/DK</c:v>
                </c:pt>
                <c:pt idx="3">
                  <c:v>More Likely</c:v>
                </c:pt>
                <c:pt idx="4">
                  <c:v>Less Likely</c:v>
                </c:pt>
                <c:pt idx="5">
                  <c:v>No diff/DK</c:v>
                </c:pt>
              </c:strCache>
            </c:strRef>
          </c:cat>
          <c:val>
            <c:numRef>
              <c:f>Sheet2!$B$3:$G$3</c:f>
              <c:numCache>
                <c:formatCode>General</c:formatCode>
                <c:ptCount val="6"/>
                <c:pt idx="0">
                  <c:v>8</c:v>
                </c:pt>
                <c:pt idx="1">
                  <c:v>51</c:v>
                </c:pt>
                <c:pt idx="2">
                  <c:v>41</c:v>
                </c:pt>
                <c:pt idx="3">
                  <c:v>55</c:v>
                </c:pt>
                <c:pt idx="4">
                  <c:v>9</c:v>
                </c:pt>
                <c:pt idx="5">
                  <c:v>36</c:v>
                </c:pt>
              </c:numCache>
            </c:numRef>
          </c:val>
          <c:extLst>
            <c:ext xmlns:c16="http://schemas.microsoft.com/office/drawing/2014/chart" uri="{C3380CC4-5D6E-409C-BE32-E72D297353CC}">
              <c16:uniqueId val="{0000000B-0DE2-44D1-AF5B-71B3D2FE5ECE}"/>
            </c:ext>
          </c:extLst>
        </c:ser>
        <c:dLbls>
          <c:showLegendKey val="0"/>
          <c:showVal val="1"/>
          <c:showCatName val="0"/>
          <c:showSerName val="0"/>
          <c:showPercent val="0"/>
          <c:showBubbleSize val="0"/>
        </c:dLbls>
        <c:gapWidth val="60"/>
        <c:axId val="480479832"/>
        <c:axId val="480480224"/>
      </c:barChart>
      <c:barChart>
        <c:barDir val="col"/>
        <c:grouping val="clustered"/>
        <c:varyColors val="0"/>
        <c:ser>
          <c:idx val="0"/>
          <c:order val="0"/>
          <c:tx>
            <c:strRef>
              <c:f>Sheet2!$A$2</c:f>
              <c:strCache>
                <c:ptCount val="1"/>
                <c:pt idx="0">
                  <c:v>Strong</c:v>
                </c:pt>
              </c:strCache>
            </c:strRef>
          </c:tx>
          <c:spPr>
            <a:solidFill>
              <a:schemeClr val="accent1"/>
            </a:solidFill>
            <a:ln w="12187">
              <a:solidFill>
                <a:srgbClr val="FFFFFF"/>
              </a:solidFill>
              <a:prstDash val="solid"/>
            </a:ln>
          </c:spPr>
          <c:invertIfNegative val="0"/>
          <c:dPt>
            <c:idx val="0"/>
            <c:invertIfNegative val="0"/>
            <c:bubble3D val="0"/>
            <c:spPr>
              <a:solidFill>
                <a:schemeClr val="tx2"/>
              </a:solidFill>
              <a:ln w="12187">
                <a:solidFill>
                  <a:srgbClr val="FFFFFF"/>
                </a:solidFill>
                <a:prstDash val="solid"/>
              </a:ln>
            </c:spPr>
            <c:extLst>
              <c:ext xmlns:c16="http://schemas.microsoft.com/office/drawing/2014/chart" uri="{C3380CC4-5D6E-409C-BE32-E72D297353CC}">
                <c16:uniqueId val="{0000000D-0DE2-44D1-AF5B-71B3D2FE5ECE}"/>
              </c:ext>
            </c:extLst>
          </c:dPt>
          <c:dPt>
            <c:idx val="3"/>
            <c:invertIfNegative val="0"/>
            <c:bubble3D val="0"/>
            <c:spPr>
              <a:solidFill>
                <a:schemeClr val="tx2"/>
              </a:solidFill>
              <a:ln w="12187">
                <a:solidFill>
                  <a:srgbClr val="FFFFFF"/>
                </a:solidFill>
                <a:prstDash val="solid"/>
              </a:ln>
            </c:spPr>
            <c:extLst>
              <c:ext xmlns:c16="http://schemas.microsoft.com/office/drawing/2014/chart" uri="{C3380CC4-5D6E-409C-BE32-E72D297353CC}">
                <c16:uniqueId val="{00000010-0DE2-44D1-AF5B-71B3D2FE5ECE}"/>
              </c:ext>
            </c:extLst>
          </c:dPt>
          <c:dLbls>
            <c:dLbl>
              <c:idx val="0"/>
              <c:layout>
                <c:manualLayout>
                  <c:x val="2.777778081559283E-3"/>
                  <c:y val="5.9903762029746302E-2"/>
                </c:manualLayout>
              </c:layout>
              <c:spPr>
                <a:noFill/>
                <a:ln w="24374">
                  <a:noFill/>
                </a:ln>
              </c:spPr>
              <c:txPr>
                <a:bodyPr/>
                <a:lstStyle/>
                <a:p>
                  <a:pPr>
                    <a:defRPr sz="1600" b="1" i="0" u="none" strike="noStrike" baseline="0">
                      <a:solidFill>
                        <a:srgbClr val="FFFFFF"/>
                      </a:solidFill>
                      <a:latin typeface="Calibri"/>
                      <a:ea typeface="Calibri"/>
                      <a:cs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0DE2-44D1-AF5B-71B3D2FE5ECE}"/>
                </c:ext>
              </c:extLst>
            </c:dLbl>
            <c:dLbl>
              <c:idx val="1"/>
              <c:layout>
                <c:manualLayout>
                  <c:x val="3.3968726374532625E-3"/>
                  <c:y val="0.109474649002208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0DE2-44D1-AF5B-71B3D2FE5ECE}"/>
                </c:ext>
              </c:extLst>
            </c:dLbl>
            <c:dLbl>
              <c:idx val="2"/>
              <c:layout>
                <c:manualLayout>
                  <c:x val="1.38888904077954E-3"/>
                  <c:y val="5.143678915135618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0DE2-44D1-AF5B-71B3D2FE5ECE}"/>
                </c:ext>
              </c:extLst>
            </c:dLbl>
            <c:dLbl>
              <c:idx val="4"/>
              <c:layout>
                <c:manualLayout>
                  <c:x val="-1.0185068640268655E-16"/>
                  <c:y val="6.6064241969753801E-2"/>
                </c:manualLayout>
              </c:layout>
              <c:spPr>
                <a:noFill/>
                <a:ln w="24374">
                  <a:noFill/>
                </a:ln>
              </c:spPr>
              <c:txPr>
                <a:bodyPr/>
                <a:lstStyle/>
                <a:p>
                  <a:pPr>
                    <a:defRPr sz="1800" b="1" i="0" u="none" strike="noStrike" baseline="0">
                      <a:solidFill>
                        <a:srgbClr val="FFFFFF"/>
                      </a:solidFill>
                      <a:latin typeface="Calibri"/>
                      <a:ea typeface="Calibri"/>
                      <a:cs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0DE2-44D1-AF5B-71B3D2FE5ECE}"/>
                </c:ext>
              </c:extLst>
            </c:dLbl>
            <c:dLbl>
              <c:idx val="5"/>
              <c:layout>
                <c:manualLayout>
                  <c:x val="0"/>
                  <c:y val="8.668613298337719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0DE2-44D1-AF5B-71B3D2FE5ECE}"/>
                </c:ext>
              </c:extLst>
            </c:dLbl>
            <c:spPr>
              <a:noFill/>
              <a:ln w="24374">
                <a:noFill/>
              </a:ln>
            </c:spPr>
            <c:txPr>
              <a:bodyPr/>
              <a:lstStyle/>
              <a:p>
                <a:pPr>
                  <a:defRPr sz="2351" b="1" i="0" u="none" strike="noStrike" baseline="0">
                    <a:solidFill>
                      <a:srgbClr val="FFFFFF"/>
                    </a:solidFill>
                    <a:latin typeface="Calibri"/>
                    <a:ea typeface="Calibri"/>
                    <a:cs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Sheet2!$B$1:$G$1</c:f>
              <c:strCache>
                <c:ptCount val="6"/>
                <c:pt idx="0">
                  <c:v>More Likely</c:v>
                </c:pt>
                <c:pt idx="1">
                  <c:v>Less Likely</c:v>
                </c:pt>
                <c:pt idx="2">
                  <c:v>No diff/DK</c:v>
                </c:pt>
                <c:pt idx="3">
                  <c:v>More Likely</c:v>
                </c:pt>
                <c:pt idx="4">
                  <c:v>Less Likely</c:v>
                </c:pt>
                <c:pt idx="5">
                  <c:v>No diff/DK</c:v>
                </c:pt>
              </c:strCache>
            </c:strRef>
          </c:cat>
          <c:val>
            <c:numRef>
              <c:f>Sheet2!$B$2:$G$2</c:f>
              <c:numCache>
                <c:formatCode>General</c:formatCode>
                <c:ptCount val="6"/>
                <c:pt idx="0">
                  <c:v>7</c:v>
                </c:pt>
                <c:pt idx="1">
                  <c:v>29</c:v>
                </c:pt>
                <c:pt idx="3">
                  <c:v>42</c:v>
                </c:pt>
                <c:pt idx="4">
                  <c:v>6</c:v>
                </c:pt>
              </c:numCache>
            </c:numRef>
          </c:val>
          <c:extLst>
            <c:ext xmlns:c16="http://schemas.microsoft.com/office/drawing/2014/chart" uri="{C3380CC4-5D6E-409C-BE32-E72D297353CC}">
              <c16:uniqueId val="{00000015-0DE2-44D1-AF5B-71B3D2FE5ECE}"/>
            </c:ext>
          </c:extLst>
        </c:ser>
        <c:dLbls>
          <c:showLegendKey val="0"/>
          <c:showVal val="1"/>
          <c:showCatName val="0"/>
          <c:showSerName val="0"/>
          <c:showPercent val="0"/>
          <c:showBubbleSize val="0"/>
        </c:dLbls>
        <c:gapWidth val="60"/>
        <c:axId val="471460232"/>
        <c:axId val="480708968"/>
      </c:barChart>
      <c:catAx>
        <c:axId val="480479832"/>
        <c:scaling>
          <c:orientation val="minMax"/>
        </c:scaling>
        <c:delete val="0"/>
        <c:axPos val="b"/>
        <c:numFmt formatCode="General" sourceLinked="1"/>
        <c:majorTickMark val="none"/>
        <c:minorTickMark val="none"/>
        <c:tickLblPos val="nextTo"/>
        <c:spPr>
          <a:ln w="3047">
            <a:solidFill>
              <a:srgbClr val="000000"/>
            </a:solidFill>
            <a:prstDash val="solid"/>
          </a:ln>
        </c:spPr>
        <c:txPr>
          <a:bodyPr rot="0" vert="horz"/>
          <a:lstStyle/>
          <a:p>
            <a:pPr>
              <a:defRPr sz="1600" b="1" i="0" u="none" strike="noStrike" baseline="0">
                <a:solidFill>
                  <a:schemeClr val="tx1"/>
                </a:solidFill>
                <a:latin typeface="Calibri"/>
                <a:ea typeface="Calibri"/>
                <a:cs typeface="Calibri"/>
              </a:defRPr>
            </a:pPr>
            <a:endParaRPr lang="en-US"/>
          </a:p>
        </c:txPr>
        <c:crossAx val="480480224"/>
        <c:crosses val="autoZero"/>
        <c:auto val="1"/>
        <c:lblAlgn val="ctr"/>
        <c:lblOffset val="100"/>
        <c:tickLblSkip val="1"/>
        <c:tickMarkSkip val="1"/>
        <c:noMultiLvlLbl val="0"/>
      </c:catAx>
      <c:valAx>
        <c:axId val="480480224"/>
        <c:scaling>
          <c:orientation val="minMax"/>
        </c:scaling>
        <c:delete val="1"/>
        <c:axPos val="l"/>
        <c:numFmt formatCode="General" sourceLinked="1"/>
        <c:majorTickMark val="out"/>
        <c:minorTickMark val="none"/>
        <c:tickLblPos val="nextTo"/>
        <c:crossAx val="480479832"/>
        <c:crosses val="autoZero"/>
        <c:crossBetween val="between"/>
      </c:valAx>
      <c:catAx>
        <c:axId val="471460232"/>
        <c:scaling>
          <c:orientation val="minMax"/>
        </c:scaling>
        <c:delete val="1"/>
        <c:axPos val="b"/>
        <c:numFmt formatCode="General" sourceLinked="1"/>
        <c:majorTickMark val="out"/>
        <c:minorTickMark val="none"/>
        <c:tickLblPos val="nextTo"/>
        <c:crossAx val="480708968"/>
        <c:crosses val="autoZero"/>
        <c:auto val="1"/>
        <c:lblAlgn val="ctr"/>
        <c:lblOffset val="100"/>
        <c:noMultiLvlLbl val="0"/>
      </c:catAx>
      <c:valAx>
        <c:axId val="480708968"/>
        <c:scaling>
          <c:orientation val="minMax"/>
        </c:scaling>
        <c:delete val="1"/>
        <c:axPos val="r"/>
        <c:numFmt formatCode="General" sourceLinked="1"/>
        <c:majorTickMark val="out"/>
        <c:minorTickMark val="none"/>
        <c:tickLblPos val="nextTo"/>
        <c:crossAx val="471460232"/>
        <c:crosses val="max"/>
        <c:crossBetween val="between"/>
      </c:valAx>
      <c:spPr>
        <a:noFill/>
        <a:ln w="24374">
          <a:noFill/>
        </a:ln>
      </c:spPr>
    </c:plotArea>
    <c:plotVisOnly val="1"/>
    <c:dispBlanksAs val="gap"/>
    <c:showDLblsOverMax val="0"/>
  </c:chart>
  <c:spPr>
    <a:noFill/>
    <a:ln>
      <a:noFill/>
    </a:ln>
  </c:spPr>
  <c:txPr>
    <a:bodyPr/>
    <a:lstStyle/>
    <a:p>
      <a:pPr>
        <a:defRPr sz="1511" b="0" i="0" u="none" strike="noStrike" baseline="0">
          <a:solidFill>
            <a:srgbClr val="000000"/>
          </a:solidFill>
          <a:latin typeface="Calibri"/>
          <a:ea typeface="Calibri"/>
          <a:cs typeface="Calibri"/>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b="1"/>
            </a:pPr>
            <a:r>
              <a:rPr lang="en-US" sz="1400" b="1" i="1" baseline="0" dirty="0"/>
              <a:t>Hold Financial </a:t>
            </a:r>
            <a:r>
              <a:rPr lang="en-US" sz="1400" b="1" i="1" baseline="0" dirty="0" err="1"/>
              <a:t>Co.s</a:t>
            </a:r>
            <a:r>
              <a:rPr lang="en-US" sz="1400" b="1" i="1" baseline="0" dirty="0"/>
              <a:t> Accountable for Discriminating against People b/c of Race or Ethnicity?</a:t>
            </a:r>
            <a:endParaRPr lang="en-US" sz="1400" b="1" i="1" dirty="0"/>
          </a:p>
        </c:rich>
      </c:tx>
      <c:layout>
        <c:manualLayout>
          <c:xMode val="edge"/>
          <c:yMode val="edge"/>
          <c:x val="0.1279911886014248"/>
          <c:y val="7.7824745376022849E-3"/>
        </c:manualLayout>
      </c:layout>
      <c:overlay val="1"/>
      <c:spPr>
        <a:solidFill>
          <a:schemeClr val="bg1">
            <a:lumMod val="85000"/>
          </a:schemeClr>
        </a:solidFill>
        <a:ln>
          <a:solidFill>
            <a:schemeClr val="bg1"/>
          </a:solidFill>
        </a:ln>
        <a:effectLst>
          <a:outerShdw blurRad="63500" dist="50800" dir="5400000" algn="ctr" rotWithShape="0">
            <a:srgbClr val="000000">
              <a:alpha val="43137"/>
            </a:srgbClr>
          </a:outerShdw>
        </a:effectLst>
      </c:spPr>
    </c:title>
    <c:autoTitleDeleted val="0"/>
    <c:plotArea>
      <c:layout>
        <c:manualLayout>
          <c:layoutTarget val="inner"/>
          <c:xMode val="edge"/>
          <c:yMode val="edge"/>
          <c:x val="3.3891079821859121E-4"/>
          <c:y val="0.29375791261386447"/>
          <c:w val="0.99705260247731875"/>
          <c:h val="0.54302929789925225"/>
        </c:manualLayout>
      </c:layout>
      <c:barChart>
        <c:barDir val="col"/>
        <c:grouping val="clustered"/>
        <c:varyColors val="0"/>
        <c:ser>
          <c:idx val="1"/>
          <c:order val="1"/>
          <c:tx>
            <c:strRef>
              <c:f>Sheet2!$A$3</c:f>
              <c:strCache>
                <c:ptCount val="1"/>
                <c:pt idx="0">
                  <c:v>Total</c:v>
                </c:pt>
              </c:strCache>
            </c:strRef>
          </c:tx>
          <c:spPr>
            <a:solidFill>
              <a:srgbClr val="AFDFFF"/>
            </a:solidFill>
            <a:ln w="3047">
              <a:solidFill>
                <a:srgbClr val="FFFFFF"/>
              </a:solidFill>
              <a:prstDash val="solid"/>
            </a:ln>
          </c:spPr>
          <c:invertIfNegative val="0"/>
          <c:dPt>
            <c:idx val="0"/>
            <c:invertIfNegative val="0"/>
            <c:bubble3D val="0"/>
            <c:spPr>
              <a:solidFill>
                <a:schemeClr val="tx2">
                  <a:lumMod val="20000"/>
                  <a:lumOff val="80000"/>
                </a:schemeClr>
              </a:solidFill>
              <a:ln w="3047">
                <a:solidFill>
                  <a:srgbClr val="FFFFFF"/>
                </a:solidFill>
                <a:prstDash val="solid"/>
              </a:ln>
            </c:spPr>
            <c:extLst>
              <c:ext xmlns:c16="http://schemas.microsoft.com/office/drawing/2014/chart" uri="{C3380CC4-5D6E-409C-BE32-E72D297353CC}">
                <c16:uniqueId val="{0000001A-A5F6-4E06-9030-247C3D44D44F}"/>
              </c:ext>
            </c:extLst>
          </c:dPt>
          <c:dPt>
            <c:idx val="1"/>
            <c:invertIfNegative val="0"/>
            <c:bubble3D val="0"/>
            <c:spPr>
              <a:solidFill>
                <a:srgbClr val="FED6DD"/>
              </a:solidFill>
              <a:ln w="3047">
                <a:solidFill>
                  <a:srgbClr val="FFC979"/>
                </a:solidFill>
                <a:prstDash val="solid"/>
              </a:ln>
            </c:spPr>
            <c:extLst>
              <c:ext xmlns:c16="http://schemas.microsoft.com/office/drawing/2014/chart" uri="{C3380CC4-5D6E-409C-BE32-E72D297353CC}">
                <c16:uniqueId val="{00000001-D64C-4872-B9CD-7DFB02F9FBA3}"/>
              </c:ext>
            </c:extLst>
          </c:dPt>
          <c:dPt>
            <c:idx val="2"/>
            <c:invertIfNegative val="0"/>
            <c:bubble3D val="0"/>
            <c:spPr>
              <a:solidFill>
                <a:schemeClr val="bg1">
                  <a:lumMod val="65000"/>
                </a:schemeClr>
              </a:solidFill>
              <a:ln w="3047">
                <a:solidFill>
                  <a:srgbClr val="FFFFFF"/>
                </a:solidFill>
                <a:prstDash val="solid"/>
              </a:ln>
            </c:spPr>
            <c:extLst>
              <c:ext xmlns:c16="http://schemas.microsoft.com/office/drawing/2014/chart" uri="{C3380CC4-5D6E-409C-BE32-E72D297353CC}">
                <c16:uniqueId val="{00000003-D64C-4872-B9CD-7DFB02F9FBA3}"/>
              </c:ext>
            </c:extLst>
          </c:dPt>
          <c:dPt>
            <c:idx val="3"/>
            <c:invertIfNegative val="0"/>
            <c:bubble3D val="0"/>
            <c:spPr>
              <a:solidFill>
                <a:schemeClr val="accent1"/>
              </a:solidFill>
              <a:ln w="3047">
                <a:solidFill>
                  <a:srgbClr val="FFFFFF"/>
                </a:solidFill>
                <a:prstDash val="solid"/>
              </a:ln>
            </c:spPr>
            <c:extLst>
              <c:ext xmlns:c16="http://schemas.microsoft.com/office/drawing/2014/chart" uri="{C3380CC4-5D6E-409C-BE32-E72D297353CC}">
                <c16:uniqueId val="{00000004-D64C-4872-B9CD-7DFB02F9FBA3}"/>
              </c:ext>
            </c:extLst>
          </c:dPt>
          <c:dPt>
            <c:idx val="4"/>
            <c:invertIfNegative val="0"/>
            <c:bubble3D val="0"/>
            <c:spPr>
              <a:solidFill>
                <a:schemeClr val="bg2"/>
              </a:solidFill>
              <a:ln w="3047">
                <a:solidFill>
                  <a:srgbClr val="FFFFFF"/>
                </a:solidFill>
                <a:prstDash val="solid"/>
              </a:ln>
            </c:spPr>
            <c:extLst>
              <c:ext xmlns:c16="http://schemas.microsoft.com/office/drawing/2014/chart" uri="{C3380CC4-5D6E-409C-BE32-E72D297353CC}">
                <c16:uniqueId val="{00000006-D64C-4872-B9CD-7DFB02F9FBA3}"/>
              </c:ext>
            </c:extLst>
          </c:dPt>
          <c:dPt>
            <c:idx val="5"/>
            <c:invertIfNegative val="0"/>
            <c:bubble3D val="0"/>
            <c:spPr>
              <a:solidFill>
                <a:srgbClr val="002060"/>
              </a:solidFill>
              <a:ln w="3047">
                <a:solidFill>
                  <a:srgbClr val="FFFFFF"/>
                </a:solidFill>
                <a:prstDash val="solid"/>
              </a:ln>
            </c:spPr>
            <c:extLst>
              <c:ext xmlns:c16="http://schemas.microsoft.com/office/drawing/2014/chart" uri="{C3380CC4-5D6E-409C-BE32-E72D297353CC}">
                <c16:uniqueId val="{00000008-D64C-4872-B9CD-7DFB02F9FBA3}"/>
              </c:ext>
            </c:extLst>
          </c:dPt>
          <c:dPt>
            <c:idx val="6"/>
            <c:invertIfNegative val="0"/>
            <c:bubble3D val="0"/>
            <c:spPr>
              <a:solidFill>
                <a:schemeClr val="accent2">
                  <a:lumMod val="60000"/>
                  <a:lumOff val="40000"/>
                </a:schemeClr>
              </a:solidFill>
              <a:ln w="3047">
                <a:solidFill>
                  <a:srgbClr val="FFFFFF"/>
                </a:solidFill>
                <a:prstDash val="solid"/>
              </a:ln>
            </c:spPr>
            <c:extLst>
              <c:ext xmlns:c16="http://schemas.microsoft.com/office/drawing/2014/chart" uri="{C3380CC4-5D6E-409C-BE32-E72D297353CC}">
                <c16:uniqueId val="{0000000A-D64C-4872-B9CD-7DFB02F9FBA3}"/>
              </c:ext>
            </c:extLst>
          </c:dPt>
          <c:dPt>
            <c:idx val="7"/>
            <c:invertIfNegative val="0"/>
            <c:bubble3D val="0"/>
            <c:spPr>
              <a:solidFill>
                <a:srgbClr val="FF9999"/>
              </a:solidFill>
              <a:ln w="3047">
                <a:solidFill>
                  <a:srgbClr val="FFFFFF"/>
                </a:solidFill>
                <a:prstDash val="solid"/>
              </a:ln>
            </c:spPr>
            <c:extLst>
              <c:ext xmlns:c16="http://schemas.microsoft.com/office/drawing/2014/chart" uri="{C3380CC4-5D6E-409C-BE32-E72D297353CC}">
                <c16:uniqueId val="{00000013-F169-4BFF-8EBF-4345C0105CDD}"/>
              </c:ext>
            </c:extLst>
          </c:dPt>
          <c:dPt>
            <c:idx val="8"/>
            <c:invertIfNegative val="0"/>
            <c:bubble3D val="0"/>
            <c:spPr>
              <a:solidFill>
                <a:schemeClr val="bg1">
                  <a:lumMod val="65000"/>
                </a:schemeClr>
              </a:solidFill>
              <a:ln w="3047">
                <a:solidFill>
                  <a:srgbClr val="FFFFFF"/>
                </a:solidFill>
                <a:prstDash val="solid"/>
              </a:ln>
            </c:spPr>
            <c:extLst>
              <c:ext xmlns:c16="http://schemas.microsoft.com/office/drawing/2014/chart" uri="{C3380CC4-5D6E-409C-BE32-E72D297353CC}">
                <c16:uniqueId val="{00000014-F169-4BFF-8EBF-4345C0105CDD}"/>
              </c:ext>
            </c:extLst>
          </c:dPt>
          <c:dLbls>
            <c:spPr>
              <a:noFill/>
              <a:ln w="24374">
                <a:noFill/>
              </a:ln>
            </c:spPr>
            <c:txPr>
              <a:bodyPr/>
              <a:lstStyle/>
              <a:p>
                <a:pPr>
                  <a:defRPr sz="2351"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Sheet2!$B$1:$D$1</c:f>
              <c:strCache>
                <c:ptCount val="3"/>
                <c:pt idx="0">
                  <c:v>Support</c:v>
                </c:pt>
                <c:pt idx="1">
                  <c:v>Oppose</c:v>
                </c:pt>
                <c:pt idx="2">
                  <c:v>Undecided</c:v>
                </c:pt>
              </c:strCache>
            </c:strRef>
          </c:cat>
          <c:val>
            <c:numRef>
              <c:f>Sheet2!$B$3:$D$3</c:f>
              <c:numCache>
                <c:formatCode>General</c:formatCode>
                <c:ptCount val="3"/>
                <c:pt idx="0">
                  <c:v>88</c:v>
                </c:pt>
                <c:pt idx="1">
                  <c:v>14</c:v>
                </c:pt>
                <c:pt idx="2">
                  <c:v>3</c:v>
                </c:pt>
              </c:numCache>
            </c:numRef>
          </c:val>
          <c:extLst>
            <c:ext xmlns:c16="http://schemas.microsoft.com/office/drawing/2014/chart" uri="{C3380CC4-5D6E-409C-BE32-E72D297353CC}">
              <c16:uniqueId val="{0000000B-D64C-4872-B9CD-7DFB02F9FBA3}"/>
            </c:ext>
          </c:extLst>
        </c:ser>
        <c:dLbls>
          <c:showLegendKey val="0"/>
          <c:showVal val="1"/>
          <c:showCatName val="0"/>
          <c:showSerName val="0"/>
          <c:showPercent val="0"/>
          <c:showBubbleSize val="0"/>
        </c:dLbls>
        <c:gapWidth val="60"/>
        <c:axId val="474044928"/>
        <c:axId val="474044536"/>
      </c:barChart>
      <c:barChart>
        <c:barDir val="col"/>
        <c:grouping val="clustered"/>
        <c:varyColors val="0"/>
        <c:ser>
          <c:idx val="0"/>
          <c:order val="0"/>
          <c:tx>
            <c:strRef>
              <c:f>Sheet2!$A$2</c:f>
              <c:strCache>
                <c:ptCount val="1"/>
                <c:pt idx="0">
                  <c:v>Strong</c:v>
                </c:pt>
              </c:strCache>
            </c:strRef>
          </c:tx>
          <c:spPr>
            <a:solidFill>
              <a:schemeClr val="accent1"/>
            </a:solidFill>
            <a:ln w="12187">
              <a:solidFill>
                <a:srgbClr val="FFFFFF"/>
              </a:solidFill>
              <a:prstDash val="solid"/>
            </a:ln>
          </c:spPr>
          <c:invertIfNegative val="0"/>
          <c:dPt>
            <c:idx val="0"/>
            <c:invertIfNegative val="0"/>
            <c:bubble3D val="0"/>
            <c:spPr>
              <a:solidFill>
                <a:schemeClr val="tx2">
                  <a:lumMod val="75000"/>
                </a:schemeClr>
              </a:solidFill>
              <a:ln w="12187">
                <a:solidFill>
                  <a:srgbClr val="FFFFFF"/>
                </a:solidFill>
                <a:prstDash val="solid"/>
              </a:ln>
            </c:spPr>
            <c:extLst>
              <c:ext xmlns:c16="http://schemas.microsoft.com/office/drawing/2014/chart" uri="{C3380CC4-5D6E-409C-BE32-E72D297353CC}">
                <c16:uniqueId val="{0000000D-D64C-4872-B9CD-7DFB02F9FBA3}"/>
              </c:ext>
            </c:extLst>
          </c:dPt>
          <c:dPt>
            <c:idx val="1"/>
            <c:invertIfNegative val="0"/>
            <c:bubble3D val="0"/>
            <c:spPr>
              <a:solidFill>
                <a:srgbClr val="FF0000"/>
              </a:solidFill>
              <a:ln w="12187">
                <a:solidFill>
                  <a:srgbClr val="FFFFFF"/>
                </a:solidFill>
                <a:prstDash val="solid"/>
              </a:ln>
            </c:spPr>
            <c:extLst>
              <c:ext xmlns:c16="http://schemas.microsoft.com/office/drawing/2014/chart" uri="{C3380CC4-5D6E-409C-BE32-E72D297353CC}">
                <c16:uniqueId val="{0000000E-D64C-4872-B9CD-7DFB02F9FBA3}"/>
              </c:ext>
            </c:extLst>
          </c:dPt>
          <c:dPt>
            <c:idx val="3"/>
            <c:invertIfNegative val="0"/>
            <c:bubble3D val="0"/>
            <c:spPr>
              <a:solidFill>
                <a:schemeClr val="tx2"/>
              </a:solidFill>
              <a:ln w="12187">
                <a:solidFill>
                  <a:srgbClr val="FFFFFF"/>
                </a:solidFill>
                <a:prstDash val="solid"/>
              </a:ln>
            </c:spPr>
            <c:extLst>
              <c:ext xmlns:c16="http://schemas.microsoft.com/office/drawing/2014/chart" uri="{C3380CC4-5D6E-409C-BE32-E72D297353CC}">
                <c16:uniqueId val="{00000010-D64C-4872-B9CD-7DFB02F9FBA3}"/>
              </c:ext>
            </c:extLst>
          </c:dPt>
          <c:dPt>
            <c:idx val="5"/>
            <c:invertIfNegative val="0"/>
            <c:bubble3D val="0"/>
            <c:extLst>
              <c:ext xmlns:c16="http://schemas.microsoft.com/office/drawing/2014/chart" uri="{C3380CC4-5D6E-409C-BE32-E72D297353CC}">
                <c16:uniqueId val="{00000011-D64C-4872-B9CD-7DFB02F9FBA3}"/>
              </c:ext>
            </c:extLst>
          </c:dPt>
          <c:dPt>
            <c:idx val="6"/>
            <c:invertIfNegative val="0"/>
            <c:bubble3D val="0"/>
            <c:spPr>
              <a:solidFill>
                <a:schemeClr val="accent2"/>
              </a:solidFill>
              <a:ln w="12187">
                <a:solidFill>
                  <a:schemeClr val="accent2"/>
                </a:solidFill>
                <a:prstDash val="solid"/>
              </a:ln>
            </c:spPr>
            <c:extLst>
              <c:ext xmlns:c16="http://schemas.microsoft.com/office/drawing/2014/chart" uri="{C3380CC4-5D6E-409C-BE32-E72D297353CC}">
                <c16:uniqueId val="{00000012-D64C-4872-B9CD-7DFB02F9FBA3}"/>
              </c:ext>
            </c:extLst>
          </c:dPt>
          <c:dPt>
            <c:idx val="7"/>
            <c:invertIfNegative val="0"/>
            <c:bubble3D val="0"/>
            <c:spPr>
              <a:solidFill>
                <a:srgbClr val="FF0000"/>
              </a:solidFill>
              <a:ln w="12187">
                <a:solidFill>
                  <a:srgbClr val="FFFFFF"/>
                </a:solidFill>
                <a:prstDash val="solid"/>
              </a:ln>
            </c:spPr>
            <c:extLst>
              <c:ext xmlns:c16="http://schemas.microsoft.com/office/drawing/2014/chart" uri="{C3380CC4-5D6E-409C-BE32-E72D297353CC}">
                <c16:uniqueId val="{00000012-F169-4BFF-8EBF-4345C0105CDD}"/>
              </c:ext>
            </c:extLst>
          </c:dPt>
          <c:dLbls>
            <c:dLbl>
              <c:idx val="1"/>
              <c:layout>
                <c:manualLayout>
                  <c:x val="-2.7777780815593338E-3"/>
                  <c:y val="0.1111111111111110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D64C-4872-B9CD-7DFB02F9FBA3}"/>
                </c:ext>
              </c:extLst>
            </c:dLbl>
            <c:dLbl>
              <c:idx val="2"/>
              <c:delete val="1"/>
              <c:extLst>
                <c:ext xmlns:c15="http://schemas.microsoft.com/office/drawing/2012/chart" uri="{CE6537A1-D6FC-4f65-9D91-7224C49458BB}"/>
                <c:ext xmlns:c16="http://schemas.microsoft.com/office/drawing/2014/chart" uri="{C3380CC4-5D6E-409C-BE32-E72D297353CC}">
                  <c16:uniqueId val="{00000013-D64C-4872-B9CD-7DFB02F9FBA3}"/>
                </c:ext>
              </c:extLst>
            </c:dLbl>
            <c:dLbl>
              <c:idx val="3"/>
              <c:delete val="1"/>
              <c:extLst>
                <c:ext xmlns:c15="http://schemas.microsoft.com/office/drawing/2012/chart" uri="{CE6537A1-D6FC-4f65-9D91-7224C49458BB}"/>
                <c:ext xmlns:c16="http://schemas.microsoft.com/office/drawing/2014/chart" uri="{C3380CC4-5D6E-409C-BE32-E72D297353CC}">
                  <c16:uniqueId val="{00000010-D64C-4872-B9CD-7DFB02F9FBA3}"/>
                </c:ext>
              </c:extLst>
            </c:dLbl>
            <c:dLbl>
              <c:idx val="4"/>
              <c:delete val="1"/>
              <c:extLst>
                <c:ext xmlns:c15="http://schemas.microsoft.com/office/drawing/2012/chart" uri="{CE6537A1-D6FC-4f65-9D91-7224C49458BB}"/>
                <c:ext xmlns:c16="http://schemas.microsoft.com/office/drawing/2014/chart" uri="{C3380CC4-5D6E-409C-BE32-E72D297353CC}">
                  <c16:uniqueId val="{00000012-A39C-4534-94AA-097B9502CCE7}"/>
                </c:ext>
              </c:extLst>
            </c:dLbl>
            <c:dLbl>
              <c:idx val="5"/>
              <c:layout>
                <c:manualLayout>
                  <c:x val="0"/>
                  <c:y val="8.6686132983377184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D64C-4872-B9CD-7DFB02F9FBA3}"/>
                </c:ext>
              </c:extLst>
            </c:dLbl>
            <c:dLbl>
              <c:idx val="6"/>
              <c:delete val="1"/>
              <c:extLst>
                <c:ext xmlns:c15="http://schemas.microsoft.com/office/drawing/2012/chart" uri="{CE6537A1-D6FC-4f65-9D91-7224C49458BB}"/>
                <c:ext xmlns:c16="http://schemas.microsoft.com/office/drawing/2014/chart" uri="{C3380CC4-5D6E-409C-BE32-E72D297353CC}">
                  <c16:uniqueId val="{00000012-D64C-4872-B9CD-7DFB02F9FBA3}"/>
                </c:ext>
              </c:extLst>
            </c:dLbl>
            <c:spPr>
              <a:noFill/>
              <a:ln w="24374">
                <a:noFill/>
              </a:ln>
            </c:spPr>
            <c:txPr>
              <a:bodyPr/>
              <a:lstStyle/>
              <a:p>
                <a:pPr>
                  <a:defRPr sz="2351" b="1" i="0" u="none" strike="noStrike" baseline="0">
                    <a:solidFill>
                      <a:srgbClr val="FFFFFF"/>
                    </a:solidFill>
                    <a:latin typeface="Calibri"/>
                    <a:ea typeface="Calibri"/>
                    <a:cs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Sheet2!$B$1:$D$1</c:f>
              <c:strCache>
                <c:ptCount val="3"/>
                <c:pt idx="0">
                  <c:v>Support</c:v>
                </c:pt>
                <c:pt idx="1">
                  <c:v>Oppose</c:v>
                </c:pt>
                <c:pt idx="2">
                  <c:v>Undecided</c:v>
                </c:pt>
              </c:strCache>
            </c:strRef>
          </c:cat>
          <c:val>
            <c:numRef>
              <c:f>Sheet2!$B$2:$D$2</c:f>
              <c:numCache>
                <c:formatCode>General</c:formatCode>
                <c:ptCount val="3"/>
                <c:pt idx="0">
                  <c:v>77</c:v>
                </c:pt>
                <c:pt idx="1">
                  <c:v>6</c:v>
                </c:pt>
              </c:numCache>
            </c:numRef>
          </c:val>
          <c:extLst>
            <c:ext xmlns:c16="http://schemas.microsoft.com/office/drawing/2014/chart" uri="{C3380CC4-5D6E-409C-BE32-E72D297353CC}">
              <c16:uniqueId val="{00000014-D64C-4872-B9CD-7DFB02F9FBA3}"/>
            </c:ext>
          </c:extLst>
        </c:ser>
        <c:dLbls>
          <c:showLegendKey val="0"/>
          <c:showVal val="1"/>
          <c:showCatName val="0"/>
          <c:showSerName val="0"/>
          <c:showPercent val="0"/>
          <c:showBubbleSize val="0"/>
        </c:dLbls>
        <c:gapWidth val="60"/>
        <c:axId val="474046496"/>
        <c:axId val="474046888"/>
      </c:barChart>
      <c:catAx>
        <c:axId val="474044928"/>
        <c:scaling>
          <c:orientation val="minMax"/>
        </c:scaling>
        <c:delete val="0"/>
        <c:axPos val="b"/>
        <c:numFmt formatCode="General" sourceLinked="1"/>
        <c:majorTickMark val="none"/>
        <c:minorTickMark val="none"/>
        <c:tickLblPos val="nextTo"/>
        <c:spPr>
          <a:ln w="3047">
            <a:solidFill>
              <a:srgbClr val="000000"/>
            </a:solidFill>
            <a:prstDash val="solid"/>
          </a:ln>
        </c:spPr>
        <c:txPr>
          <a:bodyPr rot="0" vert="horz"/>
          <a:lstStyle/>
          <a:p>
            <a:pPr>
              <a:defRPr sz="1600" b="1" i="0" u="none" strike="noStrike" baseline="0">
                <a:solidFill>
                  <a:schemeClr val="tx1"/>
                </a:solidFill>
                <a:latin typeface="Calibri"/>
                <a:ea typeface="Calibri"/>
                <a:cs typeface="Calibri"/>
              </a:defRPr>
            </a:pPr>
            <a:endParaRPr lang="en-US"/>
          </a:p>
        </c:txPr>
        <c:crossAx val="474044536"/>
        <c:crosses val="autoZero"/>
        <c:auto val="1"/>
        <c:lblAlgn val="ctr"/>
        <c:lblOffset val="100"/>
        <c:tickLblSkip val="1"/>
        <c:tickMarkSkip val="1"/>
        <c:noMultiLvlLbl val="0"/>
      </c:catAx>
      <c:valAx>
        <c:axId val="474044536"/>
        <c:scaling>
          <c:orientation val="minMax"/>
        </c:scaling>
        <c:delete val="1"/>
        <c:axPos val="l"/>
        <c:numFmt formatCode="General" sourceLinked="1"/>
        <c:majorTickMark val="out"/>
        <c:minorTickMark val="none"/>
        <c:tickLblPos val="nextTo"/>
        <c:crossAx val="474044928"/>
        <c:crosses val="autoZero"/>
        <c:crossBetween val="between"/>
      </c:valAx>
      <c:catAx>
        <c:axId val="474046496"/>
        <c:scaling>
          <c:orientation val="minMax"/>
        </c:scaling>
        <c:delete val="1"/>
        <c:axPos val="b"/>
        <c:numFmt formatCode="General" sourceLinked="1"/>
        <c:majorTickMark val="out"/>
        <c:minorTickMark val="none"/>
        <c:tickLblPos val="nextTo"/>
        <c:crossAx val="474046888"/>
        <c:crosses val="autoZero"/>
        <c:auto val="1"/>
        <c:lblAlgn val="ctr"/>
        <c:lblOffset val="100"/>
        <c:noMultiLvlLbl val="0"/>
      </c:catAx>
      <c:valAx>
        <c:axId val="474046888"/>
        <c:scaling>
          <c:orientation val="minMax"/>
          <c:max val="50"/>
        </c:scaling>
        <c:delete val="1"/>
        <c:axPos val="r"/>
        <c:numFmt formatCode="General" sourceLinked="1"/>
        <c:majorTickMark val="out"/>
        <c:minorTickMark val="none"/>
        <c:tickLblPos val="nextTo"/>
        <c:crossAx val="474046496"/>
        <c:crosses val="max"/>
        <c:crossBetween val="between"/>
      </c:valAx>
      <c:spPr>
        <a:noFill/>
        <a:ln w="24374">
          <a:noFill/>
        </a:ln>
      </c:spPr>
    </c:plotArea>
    <c:plotVisOnly val="1"/>
    <c:dispBlanksAs val="gap"/>
    <c:showDLblsOverMax val="0"/>
  </c:chart>
  <c:spPr>
    <a:noFill/>
    <a:ln>
      <a:solidFill>
        <a:schemeClr val="tx2"/>
      </a:solidFill>
    </a:ln>
  </c:spPr>
  <c:txPr>
    <a:bodyPr/>
    <a:lstStyle/>
    <a:p>
      <a:pPr>
        <a:defRPr sz="1511" b="0" i="0" u="none" strike="noStrike" baseline="0">
          <a:solidFill>
            <a:srgbClr val="000000"/>
          </a:solidFill>
          <a:latin typeface="Calibri"/>
          <a:ea typeface="Calibri"/>
          <a:cs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800" b="1">
                <a:latin typeface="+mn-lt"/>
              </a:defRPr>
            </a:pPr>
            <a:r>
              <a:rPr lang="en-US" sz="1800" b="1" dirty="0">
                <a:latin typeface="+mn-lt"/>
              </a:rPr>
              <a:t>Proposals to Reform Wall Street</a:t>
            </a:r>
            <a:r>
              <a:rPr lang="en-US" sz="1800" b="1" baseline="0" dirty="0">
                <a:latin typeface="+mn-lt"/>
              </a:rPr>
              <a:t>: Top Tier</a:t>
            </a:r>
            <a:endParaRPr lang="en-US" sz="1800" b="1" dirty="0">
              <a:latin typeface="+mn-lt"/>
            </a:endParaRPr>
          </a:p>
        </c:rich>
      </c:tx>
      <c:layout>
        <c:manualLayout>
          <c:xMode val="edge"/>
          <c:yMode val="edge"/>
          <c:x val="0.29957687148816559"/>
          <c:y val="4.7014025486676089E-2"/>
        </c:manualLayout>
      </c:layout>
      <c:overlay val="0"/>
      <c:spPr>
        <a:solidFill>
          <a:srgbClr val="FFFFFF">
            <a:lumMod val="85000"/>
          </a:srgbClr>
        </a:solidFill>
        <a:ln>
          <a:solidFill>
            <a:srgbClr val="FFFFFF"/>
          </a:solidFill>
        </a:ln>
        <a:effectLst>
          <a:outerShdw blurRad="63500" dist="50800" dir="5400000" algn="ctr" rotWithShape="0">
            <a:srgbClr val="000000">
              <a:alpha val="43137"/>
            </a:srgbClr>
          </a:outerShdw>
        </a:effectLst>
      </c:spPr>
    </c:title>
    <c:autoTitleDeleted val="0"/>
    <c:plotArea>
      <c:layout>
        <c:manualLayout>
          <c:layoutTarget val="inner"/>
          <c:xMode val="edge"/>
          <c:yMode val="edge"/>
          <c:x val="0.39451817577702153"/>
          <c:y val="0.19187975522773171"/>
          <c:w val="0.60548182422297869"/>
          <c:h val="0.77084442899123129"/>
        </c:manualLayout>
      </c:layout>
      <c:barChart>
        <c:barDir val="bar"/>
        <c:grouping val="clustered"/>
        <c:varyColors val="0"/>
        <c:ser>
          <c:idx val="1"/>
          <c:order val="1"/>
          <c:tx>
            <c:strRef>
              <c:f>Sheet2!$C$1</c:f>
              <c:strCache>
                <c:ptCount val="1"/>
                <c:pt idx="0">
                  <c:v>Support</c:v>
                </c:pt>
              </c:strCache>
            </c:strRef>
          </c:tx>
          <c:spPr>
            <a:solidFill>
              <a:srgbClr val="AFDFFF"/>
            </a:solidFill>
            <a:ln w="3319">
              <a:solidFill>
                <a:srgbClr val="FFFFFF"/>
              </a:solidFill>
              <a:prstDash val="solid"/>
            </a:ln>
          </c:spPr>
          <c:invertIfNegative val="0"/>
          <c:dLbls>
            <c:dLbl>
              <c:idx val="2"/>
              <c:layout>
                <c:manualLayout>
                  <c:x val="-3.3215692243795799E-3"/>
                  <c:y val="2.8935367124447407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CFA-4082-84F5-1DF4DE30953F}"/>
                </c:ext>
              </c:extLst>
            </c:dLbl>
            <c:spPr>
              <a:noFill/>
              <a:ln w="26555">
                <a:noFill/>
              </a:ln>
            </c:spPr>
            <c:txPr>
              <a:bodyPr/>
              <a:lstStyle/>
              <a:p>
                <a:pPr>
                  <a:defRPr sz="2000" b="1" i="0" u="none" strike="noStrike" baseline="0">
                    <a:solidFill>
                      <a:srgbClr val="000000"/>
                    </a:solidFill>
                    <a:latin typeface="Calibri"/>
                    <a:ea typeface="Calibri"/>
                    <a:cs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Sheet2!$A$2:$A$8</c:f>
              <c:strCache>
                <c:ptCount val="7"/>
                <c:pt idx="0">
                  <c:v>Hold financial companies accountable if they discriminate against people because of their race or ethnicity</c:v>
                </c:pt>
                <c:pt idx="1">
                  <c:v>Hold companies accountable if they illegally charge black and brown borrowers with the same qualifications more for car loans or mortgages</c:v>
                </c:pt>
                <c:pt idx="2">
                  <c:v>Separating commercial banking from investment banking so banks will not be able to take investment risks with government insured customer depositis</c:v>
                </c:pt>
                <c:pt idx="3">
                  <c:v>Separate commercial banking from investment banking so there is a firewall between banks handling your savings and Wall Street traders</c:v>
                </c:pt>
                <c:pt idx="4">
                  <c:v>Break up the biggest banks, and cap how big any bank can grow in order to prevent a government bailout in the event of another financial crisis</c:v>
                </c:pt>
                <c:pt idx="5">
                  <c:v>Eliminate the 'carried interest loophole,' which allows financial executives to pay lower tax rates than most salaried workers</c:v>
                </c:pt>
                <c:pt idx="6">
                  <c:v>Eliminate the 'carried interest loophole,' which allows financial executive to pay a lower tax rate on their salaries</c:v>
                </c:pt>
              </c:strCache>
            </c:strRef>
          </c:cat>
          <c:val>
            <c:numRef>
              <c:f>Sheet2!$C$2:$C$8</c:f>
              <c:numCache>
                <c:formatCode>0</c:formatCode>
                <c:ptCount val="7"/>
                <c:pt idx="0" formatCode="General">
                  <c:v>88</c:v>
                </c:pt>
                <c:pt idx="1">
                  <c:v>66</c:v>
                </c:pt>
                <c:pt idx="2" formatCode="General">
                  <c:v>70</c:v>
                </c:pt>
                <c:pt idx="3" formatCode="General">
                  <c:v>72</c:v>
                </c:pt>
                <c:pt idx="4" formatCode="General">
                  <c:v>57</c:v>
                </c:pt>
                <c:pt idx="5" formatCode="General">
                  <c:v>51</c:v>
                </c:pt>
                <c:pt idx="6" formatCode="General">
                  <c:v>53</c:v>
                </c:pt>
              </c:numCache>
            </c:numRef>
          </c:val>
          <c:extLst>
            <c:ext xmlns:c16="http://schemas.microsoft.com/office/drawing/2014/chart" uri="{C3380CC4-5D6E-409C-BE32-E72D297353CC}">
              <c16:uniqueId val="{00000001-9CFA-4082-84F5-1DF4DE30953F}"/>
            </c:ext>
          </c:extLst>
        </c:ser>
        <c:dLbls>
          <c:showLegendKey val="0"/>
          <c:showVal val="1"/>
          <c:showCatName val="0"/>
          <c:showSerName val="0"/>
          <c:showPercent val="0"/>
          <c:showBubbleSize val="0"/>
        </c:dLbls>
        <c:gapWidth val="40"/>
        <c:overlap val="100"/>
        <c:axId val="480709752"/>
        <c:axId val="480710144"/>
      </c:barChart>
      <c:barChart>
        <c:barDir val="bar"/>
        <c:grouping val="clustered"/>
        <c:varyColors val="0"/>
        <c:ser>
          <c:idx val="0"/>
          <c:order val="0"/>
          <c:tx>
            <c:strRef>
              <c:f>Sheet2!$B$1</c:f>
              <c:strCache>
                <c:ptCount val="1"/>
                <c:pt idx="0">
                  <c:v>Strongly Support</c:v>
                </c:pt>
              </c:strCache>
            </c:strRef>
          </c:tx>
          <c:spPr>
            <a:solidFill>
              <a:srgbClr val="0085B4"/>
            </a:solidFill>
            <a:ln w="13277">
              <a:solidFill>
                <a:srgbClr val="FFFFFF"/>
              </a:solidFill>
              <a:prstDash val="solid"/>
            </a:ln>
          </c:spPr>
          <c:invertIfNegative val="0"/>
          <c:dLbls>
            <c:spPr>
              <a:noFill/>
              <a:ln w="26555">
                <a:noFill/>
              </a:ln>
            </c:spPr>
            <c:txPr>
              <a:bodyPr/>
              <a:lstStyle/>
              <a:p>
                <a:pPr>
                  <a:defRPr sz="2000" b="1" i="0" u="none" strike="noStrike" baseline="0">
                    <a:solidFill>
                      <a:srgbClr val="FFFFFF"/>
                    </a:solidFill>
                    <a:latin typeface="Calibri"/>
                    <a:ea typeface="Calibri"/>
                    <a:cs typeface="Calibri"/>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Sheet2!$A$2:$A$8</c:f>
              <c:strCache>
                <c:ptCount val="7"/>
                <c:pt idx="0">
                  <c:v>Hold financial companies accountable if they discriminate against people because of their race or ethnicity</c:v>
                </c:pt>
                <c:pt idx="1">
                  <c:v>Hold companies accountable if they illegally charge black and brown borrowers with the same qualifications more for car loans or mortgages</c:v>
                </c:pt>
                <c:pt idx="2">
                  <c:v>Separating commercial banking from investment banking so banks will not be able to take investment risks with government insured customer depositis</c:v>
                </c:pt>
                <c:pt idx="3">
                  <c:v>Separate commercial banking from investment banking so there is a firewall between banks handling your savings and Wall Street traders</c:v>
                </c:pt>
                <c:pt idx="4">
                  <c:v>Break up the biggest banks, and cap how big any bank can grow in order to prevent a government bailout in the event of another financial crisis</c:v>
                </c:pt>
                <c:pt idx="5">
                  <c:v>Eliminate the 'carried interest loophole,' which allows financial executives to pay lower tax rates than most salaried workers</c:v>
                </c:pt>
                <c:pt idx="6">
                  <c:v>Eliminate the 'carried interest loophole,' which allows financial executive to pay a lower tax rate on their salaries</c:v>
                </c:pt>
              </c:strCache>
            </c:strRef>
          </c:cat>
          <c:val>
            <c:numRef>
              <c:f>Sheet2!$B$2:$B$8</c:f>
              <c:numCache>
                <c:formatCode>General</c:formatCode>
                <c:ptCount val="7"/>
                <c:pt idx="0">
                  <c:v>77</c:v>
                </c:pt>
                <c:pt idx="1">
                  <c:v>62</c:v>
                </c:pt>
                <c:pt idx="2">
                  <c:v>53</c:v>
                </c:pt>
                <c:pt idx="3">
                  <c:v>53</c:v>
                </c:pt>
                <c:pt idx="4">
                  <c:v>46</c:v>
                </c:pt>
                <c:pt idx="5">
                  <c:v>42</c:v>
                </c:pt>
                <c:pt idx="6">
                  <c:v>44</c:v>
                </c:pt>
              </c:numCache>
            </c:numRef>
          </c:val>
          <c:extLst>
            <c:ext xmlns:c16="http://schemas.microsoft.com/office/drawing/2014/chart" uri="{C3380CC4-5D6E-409C-BE32-E72D297353CC}">
              <c16:uniqueId val="{00000002-9CFA-4082-84F5-1DF4DE30953F}"/>
            </c:ext>
          </c:extLst>
        </c:ser>
        <c:dLbls>
          <c:showLegendKey val="0"/>
          <c:showVal val="1"/>
          <c:showCatName val="0"/>
          <c:showSerName val="0"/>
          <c:showPercent val="0"/>
          <c:showBubbleSize val="0"/>
        </c:dLbls>
        <c:gapWidth val="40"/>
        <c:overlap val="100"/>
        <c:axId val="480710536"/>
        <c:axId val="480710928"/>
      </c:barChart>
      <c:catAx>
        <c:axId val="480709752"/>
        <c:scaling>
          <c:orientation val="maxMin"/>
        </c:scaling>
        <c:delete val="0"/>
        <c:axPos val="l"/>
        <c:numFmt formatCode="General" sourceLinked="1"/>
        <c:majorTickMark val="none"/>
        <c:minorTickMark val="none"/>
        <c:tickLblPos val="low"/>
        <c:spPr>
          <a:ln w="3319">
            <a:solidFill>
              <a:srgbClr val="000000"/>
            </a:solidFill>
            <a:prstDash val="solid"/>
          </a:ln>
        </c:spPr>
        <c:txPr>
          <a:bodyPr rot="0" vert="horz"/>
          <a:lstStyle/>
          <a:p>
            <a:pPr>
              <a:defRPr sz="1000" b="1" i="0" u="none" strike="noStrike" baseline="0">
                <a:solidFill>
                  <a:srgbClr val="000000"/>
                </a:solidFill>
                <a:latin typeface="Calibri"/>
                <a:ea typeface="Calibri"/>
                <a:cs typeface="Calibri"/>
              </a:defRPr>
            </a:pPr>
            <a:endParaRPr lang="en-US"/>
          </a:p>
        </c:txPr>
        <c:crossAx val="480710144"/>
        <c:crosses val="autoZero"/>
        <c:auto val="1"/>
        <c:lblAlgn val="ctr"/>
        <c:lblOffset val="100"/>
        <c:tickLblSkip val="1"/>
        <c:tickMarkSkip val="1"/>
        <c:noMultiLvlLbl val="0"/>
      </c:catAx>
      <c:valAx>
        <c:axId val="480710144"/>
        <c:scaling>
          <c:orientation val="minMax"/>
          <c:max val="100"/>
          <c:min val="0"/>
        </c:scaling>
        <c:delete val="1"/>
        <c:axPos val="t"/>
        <c:numFmt formatCode="General" sourceLinked="1"/>
        <c:majorTickMark val="out"/>
        <c:minorTickMark val="none"/>
        <c:tickLblPos val="nextTo"/>
        <c:crossAx val="480709752"/>
        <c:crosses val="autoZero"/>
        <c:crossBetween val="between"/>
      </c:valAx>
      <c:catAx>
        <c:axId val="480710536"/>
        <c:scaling>
          <c:orientation val="maxMin"/>
        </c:scaling>
        <c:delete val="1"/>
        <c:axPos val="l"/>
        <c:numFmt formatCode="General" sourceLinked="1"/>
        <c:majorTickMark val="out"/>
        <c:minorTickMark val="none"/>
        <c:tickLblPos val="nextTo"/>
        <c:crossAx val="480710928"/>
        <c:crosses val="autoZero"/>
        <c:auto val="1"/>
        <c:lblAlgn val="ctr"/>
        <c:lblOffset val="100"/>
        <c:noMultiLvlLbl val="0"/>
      </c:catAx>
      <c:valAx>
        <c:axId val="480710928"/>
        <c:scaling>
          <c:orientation val="minMax"/>
        </c:scaling>
        <c:delete val="1"/>
        <c:axPos val="b"/>
        <c:numFmt formatCode="General" sourceLinked="1"/>
        <c:majorTickMark val="out"/>
        <c:minorTickMark val="none"/>
        <c:tickLblPos val="nextTo"/>
        <c:crossAx val="480710536"/>
        <c:crosses val="max"/>
        <c:crossBetween val="between"/>
      </c:valAx>
      <c:spPr>
        <a:noFill/>
        <a:ln w="26555">
          <a:noFill/>
        </a:ln>
      </c:spPr>
    </c:plotArea>
    <c:legend>
      <c:legendPos val="t"/>
      <c:layout>
        <c:manualLayout>
          <c:xMode val="edge"/>
          <c:yMode val="edge"/>
          <c:x val="0.31713973890257219"/>
          <c:y val="0.13204397230366205"/>
          <c:w val="0.30448532295342756"/>
          <c:h val="4.6595119783479973E-2"/>
        </c:manualLayout>
      </c:layout>
      <c:overlay val="0"/>
      <c:txPr>
        <a:bodyPr/>
        <a:lstStyle/>
        <a:p>
          <a:pPr>
            <a:defRPr sz="1400" b="1">
              <a:latin typeface="+mj-lt"/>
            </a:defRPr>
          </a:pPr>
          <a:endParaRPr lang="en-US"/>
        </a:p>
      </c:txPr>
    </c:legend>
    <c:plotVisOnly val="1"/>
    <c:dispBlanksAs val="gap"/>
    <c:showDLblsOverMax val="0"/>
  </c:chart>
  <c:spPr>
    <a:noFill/>
    <a:ln>
      <a:noFill/>
    </a:ln>
  </c:spPr>
  <c:txPr>
    <a:bodyPr/>
    <a:lstStyle/>
    <a:p>
      <a:pPr>
        <a:defRPr sz="1098" b="0" i="0" u="none" strike="noStrike" baseline="0">
          <a:solidFill>
            <a:srgbClr val="000000"/>
          </a:solidFill>
          <a:latin typeface="Arial"/>
          <a:ea typeface="Arial"/>
          <a:cs typeface="Arial"/>
        </a:defRPr>
      </a:pPr>
      <a:endParaRPr lang="en-US"/>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0.04604</cdr:x>
      <cdr:y>0.2381</cdr:y>
    </cdr:from>
    <cdr:to>
      <cdr:x>0.4564</cdr:x>
      <cdr:y>0.36508</cdr:y>
    </cdr:to>
    <cdr:sp macro="" textlink="">
      <cdr:nvSpPr>
        <cdr:cNvPr id="2" name="TextBox 1"/>
        <cdr:cNvSpPr txBox="1"/>
      </cdr:nvSpPr>
      <cdr:spPr>
        <a:xfrm xmlns:a="http://schemas.openxmlformats.org/drawingml/2006/main">
          <a:off x="420985" y="1143000"/>
          <a:ext cx="3752332" cy="609599"/>
        </a:xfrm>
        <a:prstGeom xmlns:a="http://schemas.openxmlformats.org/drawingml/2006/main" prst="rect">
          <a:avLst/>
        </a:prstGeom>
        <a:solidFill xmlns:a="http://schemas.openxmlformats.org/drawingml/2006/main">
          <a:schemeClr val="bg1">
            <a:lumMod val="85000"/>
          </a:schemeClr>
        </a:solidFill>
        <a:ln xmlns:a="http://schemas.openxmlformats.org/drawingml/2006/main">
          <a:solidFill>
            <a:schemeClr val="bg1"/>
          </a:solidFill>
        </a:ln>
        <a:effectLst xmlns:a="http://schemas.openxmlformats.org/drawingml/2006/main">
          <a:outerShdw blurRad="63500" dist="50800" dir="5400000" algn="ctr" rotWithShape="0">
            <a:srgbClr val="000000">
              <a:alpha val="43137"/>
            </a:srgbClr>
          </a:outerShdw>
        </a:effectLst>
      </cdr:spPr>
      <cdr:txBody>
        <a:bodyPr xmlns:a="http://schemas.openxmlformats.org/drawingml/2006/main" vertOverflow="clip" wrap="square" rtlCol="0"/>
        <a:lstStyle xmlns:a="http://schemas.openxmlformats.org/drawingml/2006/main"/>
        <a:p xmlns:a="http://schemas.openxmlformats.org/drawingml/2006/main">
          <a:pPr algn="ctr"/>
          <a:r>
            <a:rPr lang="en-US" sz="1600" b="1" dirty="0"/>
            <a:t>Received significant campaign donations from big banks and Wall Street executives </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0"/>
            <a:ext cx="3038474" cy="465138"/>
          </a:xfrm>
          <a:prstGeom prst="rect">
            <a:avLst/>
          </a:prstGeom>
        </p:spPr>
        <p:txBody>
          <a:bodyPr vert="horz" lIns="91365" tIns="45682" rIns="91365" bIns="45682" rtlCol="0"/>
          <a:lstStyle>
            <a:lvl1pPr algn="l">
              <a:defRPr sz="1200"/>
            </a:lvl1pPr>
          </a:lstStyle>
          <a:p>
            <a:endParaRPr lang="en-US" dirty="0"/>
          </a:p>
        </p:txBody>
      </p:sp>
      <p:sp>
        <p:nvSpPr>
          <p:cNvPr id="3" name="Date Placeholder 2"/>
          <p:cNvSpPr>
            <a:spLocks noGrp="1"/>
          </p:cNvSpPr>
          <p:nvPr>
            <p:ph type="dt" sz="quarter" idx="1"/>
          </p:nvPr>
        </p:nvSpPr>
        <p:spPr>
          <a:xfrm>
            <a:off x="3970343" y="0"/>
            <a:ext cx="3038474" cy="465138"/>
          </a:xfrm>
          <a:prstGeom prst="rect">
            <a:avLst/>
          </a:prstGeom>
        </p:spPr>
        <p:txBody>
          <a:bodyPr vert="horz" lIns="91365" tIns="45682" rIns="91365" bIns="45682" rtlCol="0"/>
          <a:lstStyle>
            <a:lvl1pPr algn="r">
              <a:defRPr sz="1200"/>
            </a:lvl1pPr>
          </a:lstStyle>
          <a:p>
            <a:fld id="{A3C5533E-16E8-4036-8E35-AAE5D75D029F}" type="datetimeFigureOut">
              <a:rPr lang="en-US" smtClean="0"/>
              <a:pPr/>
              <a:t>7/13/2018</a:t>
            </a:fld>
            <a:endParaRPr lang="en-US" dirty="0"/>
          </a:p>
        </p:txBody>
      </p:sp>
      <p:sp>
        <p:nvSpPr>
          <p:cNvPr id="4" name="Footer Placeholder 3"/>
          <p:cNvSpPr>
            <a:spLocks noGrp="1"/>
          </p:cNvSpPr>
          <p:nvPr>
            <p:ph type="ftr" sz="quarter" idx="2"/>
          </p:nvPr>
        </p:nvSpPr>
        <p:spPr>
          <a:xfrm>
            <a:off x="5" y="8829675"/>
            <a:ext cx="3038474" cy="465138"/>
          </a:xfrm>
          <a:prstGeom prst="rect">
            <a:avLst/>
          </a:prstGeom>
        </p:spPr>
        <p:txBody>
          <a:bodyPr vert="horz" lIns="91365" tIns="45682" rIns="91365" bIns="456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43" y="8829675"/>
            <a:ext cx="3038474" cy="465138"/>
          </a:xfrm>
          <a:prstGeom prst="rect">
            <a:avLst/>
          </a:prstGeom>
        </p:spPr>
        <p:txBody>
          <a:bodyPr vert="horz" lIns="91365" tIns="45682" rIns="91365" bIns="45682" rtlCol="0" anchor="b"/>
          <a:lstStyle>
            <a:lvl1pPr algn="r">
              <a:defRPr sz="1200"/>
            </a:lvl1pPr>
          </a:lstStyle>
          <a:p>
            <a:fld id="{C0D1CB46-0543-4E16-BAFF-7EC927BD20A7}" type="slidenum">
              <a:rPr lang="en-US" smtClean="0"/>
              <a:pPr/>
              <a:t>‹#›</a:t>
            </a:fld>
            <a:endParaRPr lang="en-US" dirty="0"/>
          </a:p>
        </p:txBody>
      </p:sp>
    </p:spTree>
    <p:extLst>
      <p:ext uri="{BB962C8B-B14F-4D97-AF65-F5344CB8AC3E}">
        <p14:creationId xmlns:p14="http://schemas.microsoft.com/office/powerpoint/2010/main" val="2846357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 y="3"/>
            <a:ext cx="3037840" cy="464818"/>
          </a:xfrm>
          <a:prstGeom prst="rect">
            <a:avLst/>
          </a:prstGeom>
        </p:spPr>
        <p:txBody>
          <a:bodyPr vert="horz" lIns="91956" tIns="45976" rIns="91956" bIns="45976" rtlCol="0"/>
          <a:lstStyle>
            <a:lvl1pPr algn="l">
              <a:defRPr sz="1200"/>
            </a:lvl1pPr>
          </a:lstStyle>
          <a:p>
            <a:endParaRPr lang="en-US" dirty="0"/>
          </a:p>
        </p:txBody>
      </p:sp>
      <p:sp>
        <p:nvSpPr>
          <p:cNvPr id="3" name="Date Placeholder 2"/>
          <p:cNvSpPr>
            <a:spLocks noGrp="1"/>
          </p:cNvSpPr>
          <p:nvPr>
            <p:ph type="dt" idx="1"/>
          </p:nvPr>
        </p:nvSpPr>
        <p:spPr>
          <a:xfrm>
            <a:off x="3970943" y="3"/>
            <a:ext cx="3037840" cy="464818"/>
          </a:xfrm>
          <a:prstGeom prst="rect">
            <a:avLst/>
          </a:prstGeom>
        </p:spPr>
        <p:txBody>
          <a:bodyPr vert="horz" lIns="91956" tIns="45976" rIns="91956" bIns="45976" rtlCol="0"/>
          <a:lstStyle>
            <a:lvl1pPr algn="r">
              <a:defRPr sz="1200"/>
            </a:lvl1pPr>
          </a:lstStyle>
          <a:p>
            <a:fld id="{6FF66739-E12E-4231-A366-6481477AEC44}" type="datetimeFigureOut">
              <a:rPr lang="en-US" smtClean="0"/>
              <a:pPr/>
              <a:t>7/13/2018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956" tIns="45976" rIns="91956" bIns="45976" rtlCol="0" anchor="ctr"/>
          <a:lstStyle/>
          <a:p>
            <a:endParaRPr lang="en-US" dirty="0"/>
          </a:p>
        </p:txBody>
      </p:sp>
      <p:sp>
        <p:nvSpPr>
          <p:cNvPr id="5" name="Notes Placeholder 4"/>
          <p:cNvSpPr>
            <a:spLocks noGrp="1"/>
          </p:cNvSpPr>
          <p:nvPr>
            <p:ph type="body" sz="quarter" idx="3"/>
          </p:nvPr>
        </p:nvSpPr>
        <p:spPr>
          <a:xfrm>
            <a:off x="701042" y="4415792"/>
            <a:ext cx="5608320" cy="4183380"/>
          </a:xfrm>
          <a:prstGeom prst="rect">
            <a:avLst/>
          </a:prstGeom>
        </p:spPr>
        <p:txBody>
          <a:bodyPr vert="horz" lIns="91956" tIns="45976" rIns="91956" bIns="459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4" y="8829969"/>
            <a:ext cx="3037840" cy="464818"/>
          </a:xfrm>
          <a:prstGeom prst="rect">
            <a:avLst/>
          </a:prstGeom>
        </p:spPr>
        <p:txBody>
          <a:bodyPr vert="horz" lIns="91956" tIns="45976" rIns="91956" bIns="459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43" y="8829969"/>
            <a:ext cx="3037840" cy="464818"/>
          </a:xfrm>
          <a:prstGeom prst="rect">
            <a:avLst/>
          </a:prstGeom>
        </p:spPr>
        <p:txBody>
          <a:bodyPr vert="horz" lIns="91956" tIns="45976" rIns="91956" bIns="45976" rtlCol="0" anchor="b"/>
          <a:lstStyle>
            <a:lvl1pPr algn="r">
              <a:defRPr sz="1200"/>
            </a:lvl1pPr>
          </a:lstStyle>
          <a:p>
            <a:fld id="{C9D671DA-A3E1-4EB4-AB9B-1B701DCEAED9}" type="slidenum">
              <a:rPr lang="en-US" smtClean="0"/>
              <a:pPr/>
              <a:t>‹#›</a:t>
            </a:fld>
            <a:endParaRPr lang="en-US" dirty="0"/>
          </a:p>
        </p:txBody>
      </p:sp>
    </p:spTree>
    <p:extLst>
      <p:ext uri="{BB962C8B-B14F-4D97-AF65-F5344CB8AC3E}">
        <p14:creationId xmlns:p14="http://schemas.microsoft.com/office/powerpoint/2010/main" val="1984175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D671DA-A3E1-4EB4-AB9B-1B701DCEAED9}" type="slidenum">
              <a:rPr lang="en-US" smtClean="0"/>
              <a:pPr/>
              <a:t>3</a:t>
            </a:fld>
            <a:endParaRPr lang="en-US" dirty="0"/>
          </a:p>
        </p:txBody>
      </p:sp>
    </p:spTree>
    <p:extLst>
      <p:ext uri="{BB962C8B-B14F-4D97-AF65-F5344CB8AC3E}">
        <p14:creationId xmlns:p14="http://schemas.microsoft.com/office/powerpoint/2010/main" val="1406566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financial industry is viewed more favorably than not, while voters are divided in their impressions of Wall Street. Wall Street banks and big banks, elicit more negative reactions, especially when contextualized as “like Goldman Sachs and Wells Fargo”.  The Dodd-Frank Wall Street Reform Act remains largely undefined. Voters also dislike hedge fund managers, but are less sure of their feelings toward private equity managers. Drop-off voters tend to view all these actors more negatively than likely voters. Indeed, a solid plurality registers an unfavorable opinion of the term “Wall Street”, without qualifying it in any way. </a:t>
            </a:r>
            <a:endParaRPr lang="en-US" dirty="0"/>
          </a:p>
        </p:txBody>
      </p:sp>
      <p:sp>
        <p:nvSpPr>
          <p:cNvPr id="4" name="Slide Number Placeholder 3"/>
          <p:cNvSpPr>
            <a:spLocks noGrp="1"/>
          </p:cNvSpPr>
          <p:nvPr>
            <p:ph type="sldNum" sz="quarter" idx="10"/>
          </p:nvPr>
        </p:nvSpPr>
        <p:spPr/>
        <p:txBody>
          <a:bodyPr/>
          <a:lstStyle/>
          <a:p>
            <a:fld id="{C9D671DA-A3E1-4EB4-AB9B-1B701DCEAED9}" type="slidenum">
              <a:rPr lang="en-US" smtClean="0"/>
              <a:pPr/>
              <a:t>4</a:t>
            </a:fld>
            <a:endParaRPr lang="en-US" dirty="0"/>
          </a:p>
        </p:txBody>
      </p:sp>
    </p:spTree>
    <p:extLst>
      <p:ext uri="{BB962C8B-B14F-4D97-AF65-F5344CB8AC3E}">
        <p14:creationId xmlns:p14="http://schemas.microsoft.com/office/powerpoint/2010/main" val="2099947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By wide and nearly equal margins, likely voters are ready to reward candidates who distance themselves from Wall Street donors and punish those who cozy up to them. Democrats, surge voters, and RAE are among the most likely to treat this as a voting criterion. </a:t>
            </a:r>
            <a:endParaRPr lang="en-US" dirty="0"/>
          </a:p>
        </p:txBody>
      </p:sp>
      <p:sp>
        <p:nvSpPr>
          <p:cNvPr id="4" name="Slide Number Placeholder 3"/>
          <p:cNvSpPr>
            <a:spLocks noGrp="1"/>
          </p:cNvSpPr>
          <p:nvPr>
            <p:ph type="sldNum" sz="quarter" idx="10"/>
          </p:nvPr>
        </p:nvSpPr>
        <p:spPr/>
        <p:txBody>
          <a:bodyPr/>
          <a:lstStyle/>
          <a:p>
            <a:fld id="{C9D671DA-A3E1-4EB4-AB9B-1B701DCEAED9}" type="slidenum">
              <a:rPr lang="en-US" smtClean="0"/>
              <a:pPr/>
              <a:t>5</a:t>
            </a:fld>
            <a:endParaRPr lang="en-US" dirty="0"/>
          </a:p>
        </p:txBody>
      </p:sp>
    </p:spTree>
    <p:extLst>
      <p:ext uri="{BB962C8B-B14F-4D97-AF65-F5344CB8AC3E}">
        <p14:creationId xmlns:p14="http://schemas.microsoft.com/office/powerpoint/2010/main" val="8890972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Voters of all persuasions and demographics strongly support holding financial companies accountable for lending discrimination. Levels of support approach ninety percent—i.e. near unanimity and, at the level of core values, not even an issue. </a:t>
            </a:r>
            <a:endParaRPr lang="en-US" dirty="0"/>
          </a:p>
        </p:txBody>
      </p:sp>
      <p:sp>
        <p:nvSpPr>
          <p:cNvPr id="4" name="Slide Number Placeholder 3"/>
          <p:cNvSpPr>
            <a:spLocks noGrp="1"/>
          </p:cNvSpPr>
          <p:nvPr>
            <p:ph type="sldNum" sz="quarter" idx="10"/>
          </p:nvPr>
        </p:nvSpPr>
        <p:spPr/>
        <p:txBody>
          <a:bodyPr/>
          <a:lstStyle/>
          <a:p>
            <a:fld id="{C9D671DA-A3E1-4EB4-AB9B-1B701DCEAED9}" type="slidenum">
              <a:rPr lang="en-US" smtClean="0"/>
              <a:pPr/>
              <a:t>6</a:t>
            </a:fld>
            <a:endParaRPr lang="en-US" dirty="0"/>
          </a:p>
        </p:txBody>
      </p:sp>
    </p:spTree>
    <p:extLst>
      <p:ext uri="{BB962C8B-B14F-4D97-AF65-F5344CB8AC3E}">
        <p14:creationId xmlns:p14="http://schemas.microsoft.com/office/powerpoint/2010/main" val="1365703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Beyond supporting Wall Street reform in general terms, voters also strongly embrace a range of robust and very specific policy proposals designed to curb Wall Street’s influence. There is particularly broad and intense support for holding financial companies accountable for racial discrimination. </a:t>
            </a:r>
            <a:endParaRPr lang="en-US" dirty="0"/>
          </a:p>
        </p:txBody>
      </p:sp>
      <p:sp>
        <p:nvSpPr>
          <p:cNvPr id="4" name="Slide Number Placeholder 3"/>
          <p:cNvSpPr>
            <a:spLocks noGrp="1"/>
          </p:cNvSpPr>
          <p:nvPr>
            <p:ph type="sldNum" sz="quarter" idx="10"/>
          </p:nvPr>
        </p:nvSpPr>
        <p:spPr/>
        <p:txBody>
          <a:bodyPr/>
          <a:lstStyle/>
          <a:p>
            <a:fld id="{C9D671DA-A3E1-4EB4-AB9B-1B701DCEAED9}" type="slidenum">
              <a:rPr lang="en-US" smtClean="0"/>
              <a:pPr/>
              <a:t>7</a:t>
            </a:fld>
            <a:endParaRPr lang="en-US" dirty="0"/>
          </a:p>
        </p:txBody>
      </p:sp>
    </p:spTree>
    <p:extLst>
      <p:ext uri="{BB962C8B-B14F-4D97-AF65-F5344CB8AC3E}">
        <p14:creationId xmlns:p14="http://schemas.microsoft.com/office/powerpoint/2010/main" val="5919516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All messages resonate strongly with base voters: Democrats and Clinton voters. However, older women are particularly swayed by arguments about inequality, Wall Street influence in the Trump administration, and the need for reform to put the economy to work for everyone. Independents are swayed by messages centered on the tax bill benefiting Wall Street and the wealthy, racial discrimination within the financial industry, and the political power and influence of the big banks.</a:t>
            </a:r>
            <a:endParaRPr lang="en-US" dirty="0"/>
          </a:p>
        </p:txBody>
      </p:sp>
      <p:sp>
        <p:nvSpPr>
          <p:cNvPr id="4" name="Slide Number Placeholder 3"/>
          <p:cNvSpPr>
            <a:spLocks noGrp="1"/>
          </p:cNvSpPr>
          <p:nvPr>
            <p:ph type="sldNum" sz="quarter" idx="10"/>
          </p:nvPr>
        </p:nvSpPr>
        <p:spPr/>
        <p:txBody>
          <a:bodyPr/>
          <a:lstStyle/>
          <a:p>
            <a:fld id="{C9D671DA-A3E1-4EB4-AB9B-1B701DCEAED9}" type="slidenum">
              <a:rPr lang="en-US" smtClean="0"/>
              <a:pPr/>
              <a:t>8</a:t>
            </a:fld>
            <a:endParaRPr lang="en-US" dirty="0"/>
          </a:p>
        </p:txBody>
      </p:sp>
    </p:spTree>
    <p:extLst>
      <p:ext uri="{BB962C8B-B14F-4D97-AF65-F5344CB8AC3E}">
        <p14:creationId xmlns:p14="http://schemas.microsoft.com/office/powerpoint/2010/main" val="2124183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2"/>
                </a:solidFill>
              </a:rPr>
              <a:t>Younger women are most convinced by messages around inequality, Wall Street and political donors benefiting from the tax bill, Wall Street’s influence on Trump, as well as the stock buyback argument. </a:t>
            </a:r>
          </a:p>
          <a:p>
            <a:endParaRPr lang="en-US" dirty="0"/>
          </a:p>
        </p:txBody>
      </p:sp>
      <p:sp>
        <p:nvSpPr>
          <p:cNvPr id="4" name="Slide Number Placeholder 3"/>
          <p:cNvSpPr>
            <a:spLocks noGrp="1"/>
          </p:cNvSpPr>
          <p:nvPr>
            <p:ph type="sldNum" sz="quarter" idx="10"/>
          </p:nvPr>
        </p:nvSpPr>
        <p:spPr/>
        <p:txBody>
          <a:bodyPr/>
          <a:lstStyle/>
          <a:p>
            <a:fld id="{C9D671DA-A3E1-4EB4-AB9B-1B701DCEAED9}" type="slidenum">
              <a:rPr lang="en-US" smtClean="0"/>
              <a:pPr/>
              <a:t>9</a:t>
            </a:fld>
            <a:endParaRPr lang="en-US" dirty="0"/>
          </a:p>
        </p:txBody>
      </p:sp>
    </p:spTree>
    <p:extLst>
      <p:ext uri="{BB962C8B-B14F-4D97-AF65-F5344CB8AC3E}">
        <p14:creationId xmlns:p14="http://schemas.microsoft.com/office/powerpoint/2010/main" val="88365473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0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0.xml"/><Relationship Id="rId4" Type="http://schemas.openxmlformats.org/officeDocument/2006/relationships/image" Target="../media/image5.jpeg"/></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ig-puzzle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144"/>
          <a:stretch>
            <a:fillRect/>
          </a:stretch>
        </p:blipFill>
        <p:spPr bwMode="auto">
          <a:xfrm>
            <a:off x="14288" y="-9525"/>
            <a:ext cx="915828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8152" name="Rectangle 8"/>
          <p:cNvSpPr>
            <a:spLocks noGrp="1" noChangeArrowheads="1"/>
          </p:cNvSpPr>
          <p:nvPr>
            <p:ph type="ctrTitle" sz="quarter"/>
          </p:nvPr>
        </p:nvSpPr>
        <p:spPr>
          <a:xfrm>
            <a:off x="685800" y="2130425"/>
            <a:ext cx="7772400" cy="733425"/>
          </a:xfrm>
        </p:spPr>
        <p:txBody>
          <a:bodyPr/>
          <a:lstStyle>
            <a:lvl1pPr>
              <a:defRPr sz="3600" baseline="-10000"/>
            </a:lvl1pPr>
          </a:lstStyle>
          <a:p>
            <a:pPr lvl="0"/>
            <a:r>
              <a:rPr lang="en-US" noProof="0"/>
              <a:t>Click to edit Master title style</a:t>
            </a:r>
          </a:p>
        </p:txBody>
      </p:sp>
      <p:sp>
        <p:nvSpPr>
          <p:cNvPr id="518153" name="Rectangle 9"/>
          <p:cNvSpPr>
            <a:spLocks noGrp="1" noChangeArrowheads="1"/>
          </p:cNvSpPr>
          <p:nvPr>
            <p:ph type="subTitle" idx="1"/>
          </p:nvPr>
        </p:nvSpPr>
        <p:spPr>
          <a:xfrm>
            <a:off x="1371600" y="3632200"/>
            <a:ext cx="6400800" cy="762000"/>
          </a:xfrm>
        </p:spPr>
        <p:txBody>
          <a:bodyPr/>
          <a:lstStyle>
            <a:lvl1pPr marL="0" indent="0">
              <a:buFontTx/>
              <a:buNone/>
              <a:defRPr/>
            </a:lvl1pPr>
          </a:lstStyle>
          <a:p>
            <a:pPr lvl="0"/>
            <a:r>
              <a:rPr lang="en-US" noProof="0"/>
              <a:t>October 25-31, 2007</a:t>
            </a:r>
          </a:p>
        </p:txBody>
      </p:sp>
    </p:spTree>
    <p:extLst>
      <p:ext uri="{BB962C8B-B14F-4D97-AF65-F5344CB8AC3E}">
        <p14:creationId xmlns:p14="http://schemas.microsoft.com/office/powerpoint/2010/main" val="298080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9CDD886A-B273-42EE-A0B7-86F42690BBB8}" type="slidenum">
              <a:rPr lang="en-US">
                <a:solidFill>
                  <a:srgbClr val="000000"/>
                </a:solidFill>
              </a:rPr>
              <a:pPr>
                <a:defRPr/>
              </a:pPr>
              <a:t>‹#›</a:t>
            </a:fld>
            <a:endParaRPr lang="en-US" dirty="0">
              <a:solidFill>
                <a:srgbClr val="000000"/>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20820605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77863" y="228600"/>
            <a:ext cx="7788275" cy="1058863"/>
          </a:xfrm>
        </p:spPr>
        <p:txBody>
          <a:bodyPr/>
          <a:lstStyle/>
          <a:p>
            <a:r>
              <a:rPr lang="en-US"/>
              <a:t>Click to edit Master title style</a:t>
            </a:r>
          </a:p>
        </p:txBody>
      </p:sp>
      <p:sp>
        <p:nvSpPr>
          <p:cNvPr id="3" name="Content Placeholder 2"/>
          <p:cNvSpPr>
            <a:spLocks noGrp="1"/>
          </p:cNvSpPr>
          <p:nvPr>
            <p:ph sz="quarter" idx="1"/>
          </p:nvPr>
        </p:nvSpPr>
        <p:spPr>
          <a:xfrm>
            <a:off x="685800" y="1574800"/>
            <a:ext cx="3810000" cy="229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574800"/>
            <a:ext cx="3810000" cy="229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017963"/>
            <a:ext cx="3810000" cy="229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017963"/>
            <a:ext cx="3810000" cy="229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D19358B9-D6F2-8041-B646-9D956A643A9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90519132"/>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10594" name="Picture 2" descr="big-puzzle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144"/>
          <a:stretch>
            <a:fillRect/>
          </a:stretch>
        </p:blipFill>
        <p:spPr bwMode="auto">
          <a:xfrm>
            <a:off x="14288" y="-9525"/>
            <a:ext cx="915828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0595"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66700" y="5932488"/>
            <a:ext cx="1524000" cy="64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0596" name="Rectangle 4"/>
          <p:cNvSpPr>
            <a:spLocks noGrp="1" noChangeArrowheads="1"/>
          </p:cNvSpPr>
          <p:nvPr>
            <p:ph type="ctrTitle" sz="quarter"/>
          </p:nvPr>
        </p:nvSpPr>
        <p:spPr>
          <a:xfrm>
            <a:off x="685800" y="2130425"/>
            <a:ext cx="7772400" cy="733425"/>
          </a:xfrm>
        </p:spPr>
        <p:txBody>
          <a:bodyPr/>
          <a:lstStyle>
            <a:lvl1pPr>
              <a:defRPr sz="3600" baseline="-10000"/>
            </a:lvl1pPr>
          </a:lstStyle>
          <a:p>
            <a:pPr lvl="0"/>
            <a:r>
              <a:rPr lang="en-US" noProof="0"/>
              <a:t>Click to edit Master title style</a:t>
            </a:r>
          </a:p>
        </p:txBody>
      </p:sp>
      <p:sp>
        <p:nvSpPr>
          <p:cNvPr id="110597" name="Rectangle 5"/>
          <p:cNvSpPr>
            <a:spLocks noGrp="1" noChangeArrowheads="1"/>
          </p:cNvSpPr>
          <p:nvPr>
            <p:ph type="subTitle" idx="1"/>
          </p:nvPr>
        </p:nvSpPr>
        <p:spPr>
          <a:xfrm>
            <a:off x="1371600" y="3632200"/>
            <a:ext cx="6400800" cy="762000"/>
          </a:xfrm>
        </p:spPr>
        <p:txBody>
          <a:bodyPr/>
          <a:lstStyle>
            <a:lvl1pPr marL="0" indent="0">
              <a:buFontTx/>
              <a:buNone/>
              <a:defRPr/>
            </a:lvl1pPr>
          </a:lstStyle>
          <a:p>
            <a:pPr lvl="0"/>
            <a:r>
              <a:rPr lang="en-US" noProof="0"/>
              <a:t>October 25-31, 2007</a:t>
            </a:r>
          </a:p>
        </p:txBody>
      </p:sp>
    </p:spTree>
    <p:extLst>
      <p:ext uri="{BB962C8B-B14F-4D97-AF65-F5344CB8AC3E}">
        <p14:creationId xmlns:p14="http://schemas.microsoft.com/office/powerpoint/2010/main" val="98542479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fld id="{F1024883-127F-4022-8B82-ECA6CB2C9E5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9541378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fld id="{B2254900-BFCE-4BAD-82DF-A39EDDB6EE3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031772238"/>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fld id="{3FC318EE-097D-4590-91ED-939617E8621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42951704"/>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fld id="{C5AD4E3F-B11A-4364-9485-89A56106DD1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416201034"/>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fld id="{C36BF282-A453-4C96-A15A-48A4C777F20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226822722"/>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fld id="{52B5707C-5F41-4EFD-8976-9F78FCC7B50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114752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fld id="{385821CD-C909-4E7E-9396-B09B1C3DAEC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5021096"/>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fld id="{8CFF8F22-6698-4E06-88EF-19D2DC623441}"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080411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228600"/>
            <a:ext cx="1946275"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77863" y="228600"/>
            <a:ext cx="5689600"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E1F3E69A-069E-4FB4-9342-84A009BCBEA3}" type="slidenum">
              <a:rPr lang="en-US">
                <a:solidFill>
                  <a:srgbClr val="000000"/>
                </a:solidFill>
              </a:rPr>
              <a:pPr>
                <a:defRPr/>
              </a:pPr>
              <a:t>‹#›</a:t>
            </a:fld>
            <a:endParaRPr lang="en-US" dirty="0">
              <a:solidFill>
                <a:srgbClr val="000000"/>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3169894715"/>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fld id="{D4731C61-C576-4160-AEA2-B03AEE56D96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573371578"/>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228600"/>
            <a:ext cx="1946275"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77863" y="228600"/>
            <a:ext cx="5689600"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fld id="{24A0E5D4-F9A3-4F8F-B0AA-DC758DFD67D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179478570"/>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big-puzzle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144"/>
          <a:stretch>
            <a:fillRect/>
          </a:stretch>
        </p:blipFill>
        <p:spPr bwMode="auto">
          <a:xfrm>
            <a:off x="14288" y="-9525"/>
            <a:ext cx="915828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7200" y="5974556"/>
            <a:ext cx="1524000" cy="64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460" name="Rectangle 4"/>
          <p:cNvSpPr>
            <a:spLocks noGrp="1" noChangeArrowheads="1"/>
          </p:cNvSpPr>
          <p:nvPr>
            <p:ph type="ctrTitle" sz="quarter"/>
          </p:nvPr>
        </p:nvSpPr>
        <p:spPr>
          <a:xfrm>
            <a:off x="685800" y="2130425"/>
            <a:ext cx="7772400" cy="733425"/>
          </a:xfrm>
        </p:spPr>
        <p:txBody>
          <a:bodyPr/>
          <a:lstStyle>
            <a:lvl1pPr>
              <a:defRPr sz="3600" baseline="-10000"/>
            </a:lvl1pPr>
          </a:lstStyle>
          <a:p>
            <a:pPr lvl="0"/>
            <a:r>
              <a:rPr lang="en-US" noProof="0"/>
              <a:t>Click to edit Master title style</a:t>
            </a:r>
          </a:p>
        </p:txBody>
      </p:sp>
      <p:sp>
        <p:nvSpPr>
          <p:cNvPr id="19461" name="Rectangle 5"/>
          <p:cNvSpPr>
            <a:spLocks noGrp="1" noChangeArrowheads="1"/>
          </p:cNvSpPr>
          <p:nvPr>
            <p:ph type="subTitle" idx="1"/>
          </p:nvPr>
        </p:nvSpPr>
        <p:spPr>
          <a:xfrm>
            <a:off x="1371600" y="3632200"/>
            <a:ext cx="6400800" cy="762000"/>
          </a:xfrm>
        </p:spPr>
        <p:txBody>
          <a:bodyPr/>
          <a:lstStyle>
            <a:lvl1pPr marL="0" indent="0">
              <a:buFontTx/>
              <a:buNone/>
              <a:defRPr/>
            </a:lvl1pPr>
          </a:lstStyle>
          <a:p>
            <a:pPr lvl="0"/>
            <a:r>
              <a:rPr lang="en-US" noProof="0"/>
              <a:t>October 25-31, 2007</a:t>
            </a:r>
          </a:p>
        </p:txBody>
      </p:sp>
      <p:pic>
        <p:nvPicPr>
          <p:cNvPr id="1026" name="Picture 1" descr="IMAS_logo_big(2000x1000px)"/>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620000" y="6041231"/>
            <a:ext cx="113347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262477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just">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E78D3228-22F0-4848-A28F-905EF37A59D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50614025"/>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fld id="{D4424008-F125-461D-A43D-CF1F75171C7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47824855"/>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02101963-8F40-4CE3-880A-3E6B4A455D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90366655"/>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56EE5ECF-702D-4ED8-9AE6-0BC01B8E9BE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258255500"/>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fld id="{F677E529-FF27-45B0-BF04-F1492ED1B45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1744925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fld id="{E91EB2AD-FECB-483D-8CD0-64BF28803B3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81559184"/>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BD8159EB-772D-4C12-BBE2-EB02F783887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773301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77863" y="228600"/>
            <a:ext cx="7788275" cy="1058863"/>
          </a:xfrm>
        </p:spPr>
        <p:txBody>
          <a:bodyPr/>
          <a:lstStyle/>
          <a:p>
            <a:r>
              <a:rPr lang="en-US"/>
              <a:t>Click to edit Master title style</a:t>
            </a:r>
          </a:p>
        </p:txBody>
      </p:sp>
      <p:sp>
        <p:nvSpPr>
          <p:cNvPr id="3" name="ClipArt Placeholder 2"/>
          <p:cNvSpPr>
            <a:spLocks noGrp="1"/>
          </p:cNvSpPr>
          <p:nvPr>
            <p:ph type="clipArt" sz="half" idx="1"/>
          </p:nvPr>
        </p:nvSpPr>
        <p:spPr>
          <a:xfrm>
            <a:off x="685800" y="1574800"/>
            <a:ext cx="3810000" cy="4733925"/>
          </a:xfrm>
        </p:spPr>
        <p:txBody>
          <a:bodyPr/>
          <a:lstStyle/>
          <a:p>
            <a:pPr lvl="0"/>
            <a:endParaRPr lang="en-US" noProof="0" dirty="0"/>
          </a:p>
        </p:txBody>
      </p:sp>
      <p:sp>
        <p:nvSpPr>
          <p:cNvPr id="4" name="Text Placeholder 3"/>
          <p:cNvSpPr>
            <a:spLocks noGrp="1"/>
          </p:cNvSpPr>
          <p:nvPr>
            <p:ph type="body" sz="half" idx="2"/>
          </p:nvPr>
        </p:nvSpPr>
        <p:spPr>
          <a:xfrm>
            <a:off x="4648200" y="1574800"/>
            <a:ext cx="3810000" cy="4733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D5A7CE78-598E-48D1-B8F4-7F2B969B39F6}" type="slidenum">
              <a:rPr lang="en-US">
                <a:solidFill>
                  <a:srgbClr val="000000"/>
                </a:solidFill>
              </a:rPr>
              <a:pPr>
                <a:defRPr/>
              </a:pPr>
              <a:t>‹#›</a:t>
            </a:fld>
            <a:endParaRPr lang="en-US" dirty="0">
              <a:solidFill>
                <a:srgbClr val="000000"/>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4090656268"/>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9A2AAD8D-B380-4E43-8FD4-93A9770E785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1105694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98A5B82D-7E3C-470E-969F-4CD10C6B178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52673583"/>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228600"/>
            <a:ext cx="1946275"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77863" y="228600"/>
            <a:ext cx="5689600"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7BB003DE-58D3-4441-9E17-BF1E66D4A2E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7860764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77863" y="228600"/>
            <a:ext cx="7788275" cy="1058863"/>
          </a:xfrm>
        </p:spPr>
        <p:txBody>
          <a:bodyPr/>
          <a:lstStyle/>
          <a:p>
            <a:r>
              <a:rPr lang="en-US"/>
              <a:t>Click to edit Master title style</a:t>
            </a:r>
          </a:p>
        </p:txBody>
      </p:sp>
      <p:sp>
        <p:nvSpPr>
          <p:cNvPr id="3" name="ClipArt Placeholder 2"/>
          <p:cNvSpPr>
            <a:spLocks noGrp="1"/>
          </p:cNvSpPr>
          <p:nvPr>
            <p:ph type="clipArt" sz="half" idx="1"/>
          </p:nvPr>
        </p:nvSpPr>
        <p:spPr>
          <a:xfrm>
            <a:off x="685800" y="1574800"/>
            <a:ext cx="3810000" cy="4733925"/>
          </a:xfrm>
        </p:spPr>
        <p:txBody>
          <a:bodyPr/>
          <a:lstStyle/>
          <a:p>
            <a:pPr lvl="0"/>
            <a:endParaRPr lang="en-US" noProof="0" dirty="0"/>
          </a:p>
        </p:txBody>
      </p:sp>
      <p:sp>
        <p:nvSpPr>
          <p:cNvPr id="4" name="Text Placeholder 3"/>
          <p:cNvSpPr>
            <a:spLocks noGrp="1"/>
          </p:cNvSpPr>
          <p:nvPr>
            <p:ph type="body" sz="half" idx="2"/>
          </p:nvPr>
        </p:nvSpPr>
        <p:spPr>
          <a:xfrm>
            <a:off x="4648200" y="1574800"/>
            <a:ext cx="3810000" cy="4733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129A8384-2A9B-4751-A1EC-5F8B92B1598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75361551"/>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big-puzzle3"/>
          <p:cNvPicPr>
            <a:picLocks noChangeAspect="1" noChangeArrowheads="1"/>
          </p:cNvPicPr>
          <p:nvPr/>
        </p:nvPicPr>
        <p:blipFill>
          <a:blip r:embed="rId2" cstate="print">
            <a:extLst>
              <a:ext uri="{28A0092B-C50C-407E-A947-70E740481C1C}">
                <a14:useLocalDpi xmlns:a14="http://schemas.microsoft.com/office/drawing/2010/main" val="0"/>
              </a:ext>
            </a:extLst>
          </a:blip>
          <a:srcRect r="1144"/>
          <a:stretch>
            <a:fillRect/>
          </a:stretch>
        </p:blipFill>
        <p:spPr bwMode="auto">
          <a:xfrm>
            <a:off x="14288" y="-9525"/>
            <a:ext cx="915828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5932488"/>
            <a:ext cx="1524000" cy="64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180" name="Rectangle 4"/>
          <p:cNvSpPr>
            <a:spLocks noGrp="1" noChangeArrowheads="1"/>
          </p:cNvSpPr>
          <p:nvPr>
            <p:ph type="ctrTitle" sz="quarter"/>
          </p:nvPr>
        </p:nvSpPr>
        <p:spPr>
          <a:xfrm>
            <a:off x="685800" y="2130425"/>
            <a:ext cx="7772400" cy="733425"/>
          </a:xfrm>
        </p:spPr>
        <p:txBody>
          <a:bodyPr/>
          <a:lstStyle>
            <a:lvl1pPr>
              <a:defRPr sz="3600" baseline="-10000"/>
            </a:lvl1pPr>
          </a:lstStyle>
          <a:p>
            <a:pPr lvl="0"/>
            <a:r>
              <a:rPr lang="en-US" noProof="0"/>
              <a:t>Click to edit Master title style</a:t>
            </a:r>
          </a:p>
        </p:txBody>
      </p:sp>
      <p:sp>
        <p:nvSpPr>
          <p:cNvPr id="50181" name="Rectangle 5"/>
          <p:cNvSpPr>
            <a:spLocks noGrp="1" noChangeArrowheads="1"/>
          </p:cNvSpPr>
          <p:nvPr>
            <p:ph type="subTitle" idx="1"/>
          </p:nvPr>
        </p:nvSpPr>
        <p:spPr>
          <a:xfrm>
            <a:off x="1371600" y="3632200"/>
            <a:ext cx="6400800" cy="762000"/>
          </a:xfrm>
        </p:spPr>
        <p:txBody>
          <a:bodyPr/>
          <a:lstStyle>
            <a:lvl1pPr marL="0" indent="0">
              <a:buFontTx/>
              <a:buNone/>
              <a:defRPr/>
            </a:lvl1pPr>
          </a:lstStyle>
          <a:p>
            <a:pPr lvl="0"/>
            <a:r>
              <a:rPr lang="en-US" noProof="0"/>
              <a:t>October 25-31, 2007</a:t>
            </a:r>
          </a:p>
        </p:txBody>
      </p:sp>
    </p:spTree>
    <p:extLst>
      <p:ext uri="{BB962C8B-B14F-4D97-AF65-F5344CB8AC3E}">
        <p14:creationId xmlns:p14="http://schemas.microsoft.com/office/powerpoint/2010/main" val="3637318485"/>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just">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0852B9DC-296E-4113-8E24-5729309D0F1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32678501"/>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just">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lgn="just">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fld id="{FE775019-B355-428F-8141-EDC510CC00E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6744908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32F46C24-BD9C-4E16-97D8-8DE71E12305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91377415"/>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61A75A42-131F-4C63-9938-28C0566FEC1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86777570"/>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just">
              <a:defRPr/>
            </a:lvl1pPr>
          </a:lstStyle>
          <a:p>
            <a:r>
              <a:rPr lang="en-US" dirty="0"/>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fld id="{28958E8F-C152-4F96-92F4-0B8E80EF4A8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987705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77863" y="228600"/>
            <a:ext cx="7788275" cy="1058863"/>
          </a:xfrm>
        </p:spPr>
        <p:txBody>
          <a:bodyPr/>
          <a:lstStyle/>
          <a:p>
            <a:r>
              <a:rPr lang="en-US"/>
              <a:t>Click to edit Master title style</a:t>
            </a:r>
          </a:p>
        </p:txBody>
      </p:sp>
      <p:sp>
        <p:nvSpPr>
          <p:cNvPr id="3" name="Content Placeholder 2"/>
          <p:cNvSpPr>
            <a:spLocks noGrp="1"/>
          </p:cNvSpPr>
          <p:nvPr>
            <p:ph sz="quarter" idx="1"/>
          </p:nvPr>
        </p:nvSpPr>
        <p:spPr>
          <a:xfrm>
            <a:off x="685800" y="1574800"/>
            <a:ext cx="3810000" cy="229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574800"/>
            <a:ext cx="3810000" cy="229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017963"/>
            <a:ext cx="3810000" cy="229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017963"/>
            <a:ext cx="3810000" cy="229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81116363-71F5-4769-BFDB-5C4738A56318}" type="slidenum">
              <a:rPr lang="en-US">
                <a:solidFill>
                  <a:srgbClr val="000000"/>
                </a:solidFill>
              </a:rPr>
              <a:pPr>
                <a:defRPr/>
              </a:pPr>
              <a:t>‹#›</a:t>
            </a:fld>
            <a:endParaRPr lang="en-US" dirty="0">
              <a:solidFill>
                <a:srgbClr val="000000"/>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1174522018"/>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fld id="{28BB3181-66B7-4C98-980D-B6EDE28EF9E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83692440"/>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9E3201E9-03FD-4681-A16D-669622D1925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317263"/>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6D251706-C4E5-4CC7-90A8-AB538759B1D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02561521"/>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94870389-3540-4C0A-95D4-B680D3F6496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5572425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228600"/>
            <a:ext cx="1946275"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77863" y="228600"/>
            <a:ext cx="5689600"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03910901-530E-4C6D-84CC-9E35D124792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9805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ig-puzzle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144"/>
          <a:stretch>
            <a:fillRect/>
          </a:stretch>
        </p:blipFill>
        <p:spPr bwMode="auto">
          <a:xfrm>
            <a:off x="14288" y="-9525"/>
            <a:ext cx="915828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7200" y="5932488"/>
            <a:ext cx="1524000" cy="64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8152" name="Rectangle 8"/>
          <p:cNvSpPr>
            <a:spLocks noGrp="1" noChangeArrowheads="1"/>
          </p:cNvSpPr>
          <p:nvPr>
            <p:ph type="ctrTitle" sz="quarter"/>
          </p:nvPr>
        </p:nvSpPr>
        <p:spPr>
          <a:xfrm>
            <a:off x="685800" y="2130425"/>
            <a:ext cx="7772400" cy="733425"/>
          </a:xfrm>
        </p:spPr>
        <p:txBody>
          <a:bodyPr/>
          <a:lstStyle>
            <a:lvl1pPr>
              <a:defRPr sz="3600" baseline="-10000"/>
            </a:lvl1pPr>
          </a:lstStyle>
          <a:p>
            <a:pPr lvl="0"/>
            <a:r>
              <a:rPr lang="en-US" noProof="0"/>
              <a:t>Click to edit Master title style</a:t>
            </a:r>
          </a:p>
        </p:txBody>
      </p:sp>
      <p:sp>
        <p:nvSpPr>
          <p:cNvPr id="518153" name="Rectangle 9"/>
          <p:cNvSpPr>
            <a:spLocks noGrp="1" noChangeArrowheads="1"/>
          </p:cNvSpPr>
          <p:nvPr>
            <p:ph type="subTitle" idx="1"/>
          </p:nvPr>
        </p:nvSpPr>
        <p:spPr>
          <a:xfrm>
            <a:off x="1371600" y="3632200"/>
            <a:ext cx="6400800" cy="762000"/>
          </a:xfrm>
        </p:spPr>
        <p:txBody>
          <a:bodyPr/>
          <a:lstStyle>
            <a:lvl1pPr marL="0" indent="0">
              <a:buFontTx/>
              <a:buNone/>
              <a:defRPr/>
            </a:lvl1pPr>
          </a:lstStyle>
          <a:p>
            <a:pPr lvl="0"/>
            <a:r>
              <a:rPr lang="en-US" noProof="0"/>
              <a:t>October 25-31, 2007</a:t>
            </a:r>
          </a:p>
        </p:txBody>
      </p:sp>
    </p:spTree>
    <p:extLst>
      <p:ext uri="{BB962C8B-B14F-4D97-AF65-F5344CB8AC3E}">
        <p14:creationId xmlns:p14="http://schemas.microsoft.com/office/powerpoint/2010/main" val="25890280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E2E27AE1-3EA2-435D-933D-FD4B2AD1648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575150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fld id="{90281DAB-1C2A-4DF7-A780-DBDC0835EE1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300154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0942CE82-FE1C-4C2D-91C4-35A163E97B4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175275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0F289EC9-C4BD-4E30-ADE6-163CF0AD3CB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682600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fld id="{98EE076E-91B0-4511-934A-B66F9243059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49408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just">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E2E27AE1-3EA2-435D-933D-FD4B2AD16481}" type="slidenum">
              <a:rPr lang="en-US">
                <a:solidFill>
                  <a:srgbClr val="000000"/>
                </a:solidFill>
              </a:rPr>
              <a:pPr>
                <a:defRPr/>
              </a:pPr>
              <a:t>‹#›</a:t>
            </a:fld>
            <a:endParaRPr lang="en-US" dirty="0">
              <a:solidFill>
                <a:srgbClr val="000000"/>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2593693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fld id="{ED4AE8CA-62FE-4B1A-8D04-DBAD7E944FF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588326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4353C83C-2C76-498F-B7FC-5E4D730915A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1095169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F7A2E598-3906-4F15-B6CC-449F74ACABA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283142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9CDD886A-B273-42EE-A0B7-86F42690BBB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4002064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228600"/>
            <a:ext cx="1946275"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77863" y="228600"/>
            <a:ext cx="5689600"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E1F3E69A-069E-4FB4-9342-84A009BCBEA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044635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77863" y="228600"/>
            <a:ext cx="7788275" cy="1058863"/>
          </a:xfrm>
        </p:spPr>
        <p:txBody>
          <a:bodyPr/>
          <a:lstStyle/>
          <a:p>
            <a:r>
              <a:rPr lang="en-US"/>
              <a:t>Click to edit Master title style</a:t>
            </a:r>
          </a:p>
        </p:txBody>
      </p:sp>
      <p:sp>
        <p:nvSpPr>
          <p:cNvPr id="3" name="ClipArt Placeholder 2"/>
          <p:cNvSpPr>
            <a:spLocks noGrp="1"/>
          </p:cNvSpPr>
          <p:nvPr>
            <p:ph type="clipArt" sz="half" idx="1"/>
          </p:nvPr>
        </p:nvSpPr>
        <p:spPr>
          <a:xfrm>
            <a:off x="685800" y="1574800"/>
            <a:ext cx="3810000" cy="4733925"/>
          </a:xfrm>
        </p:spPr>
        <p:txBody>
          <a:bodyPr/>
          <a:lstStyle/>
          <a:p>
            <a:pPr lvl="0"/>
            <a:endParaRPr lang="en-US" noProof="0" dirty="0"/>
          </a:p>
        </p:txBody>
      </p:sp>
      <p:sp>
        <p:nvSpPr>
          <p:cNvPr id="4" name="Text Placeholder 3"/>
          <p:cNvSpPr>
            <a:spLocks noGrp="1"/>
          </p:cNvSpPr>
          <p:nvPr>
            <p:ph type="body" sz="half" idx="2"/>
          </p:nvPr>
        </p:nvSpPr>
        <p:spPr>
          <a:xfrm>
            <a:off x="4648200" y="1574800"/>
            <a:ext cx="3810000" cy="4733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D5A7CE78-598E-48D1-B8F4-7F2B969B39F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510499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77863" y="228600"/>
            <a:ext cx="7788275" cy="1058863"/>
          </a:xfrm>
        </p:spPr>
        <p:txBody>
          <a:bodyPr/>
          <a:lstStyle/>
          <a:p>
            <a:r>
              <a:rPr lang="en-US"/>
              <a:t>Click to edit Master title style</a:t>
            </a:r>
          </a:p>
        </p:txBody>
      </p:sp>
      <p:sp>
        <p:nvSpPr>
          <p:cNvPr id="3" name="Content Placeholder 2"/>
          <p:cNvSpPr>
            <a:spLocks noGrp="1"/>
          </p:cNvSpPr>
          <p:nvPr>
            <p:ph sz="quarter" idx="1"/>
          </p:nvPr>
        </p:nvSpPr>
        <p:spPr>
          <a:xfrm>
            <a:off x="685800" y="1574800"/>
            <a:ext cx="3810000" cy="229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574800"/>
            <a:ext cx="3810000" cy="229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017963"/>
            <a:ext cx="3810000" cy="229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017963"/>
            <a:ext cx="3810000" cy="229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81116363-71F5-4769-BFDB-5C4738A5631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782903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ig-puzzle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144"/>
          <a:stretch>
            <a:fillRect/>
          </a:stretch>
        </p:blipFill>
        <p:spPr bwMode="auto">
          <a:xfrm>
            <a:off x="14288" y="-9525"/>
            <a:ext cx="915828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7200" y="5932488"/>
            <a:ext cx="1524000" cy="64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518152" name="Rectangle 8"/>
          <p:cNvSpPr>
            <a:spLocks noGrp="1" noChangeArrowheads="1"/>
          </p:cNvSpPr>
          <p:nvPr>
            <p:ph type="ctrTitle" sz="quarter"/>
          </p:nvPr>
        </p:nvSpPr>
        <p:spPr>
          <a:xfrm>
            <a:off x="685800" y="2130425"/>
            <a:ext cx="7772400" cy="733425"/>
          </a:xfrm>
        </p:spPr>
        <p:txBody>
          <a:bodyPr/>
          <a:lstStyle>
            <a:lvl1pPr>
              <a:defRPr sz="3600" baseline="-10000"/>
            </a:lvl1pPr>
          </a:lstStyle>
          <a:p>
            <a:pPr lvl="0"/>
            <a:r>
              <a:rPr lang="en-US" noProof="0"/>
              <a:t>Click to edit Master title style</a:t>
            </a:r>
          </a:p>
        </p:txBody>
      </p:sp>
      <p:sp>
        <p:nvSpPr>
          <p:cNvPr id="518153" name="Rectangle 9"/>
          <p:cNvSpPr>
            <a:spLocks noGrp="1" noChangeArrowheads="1"/>
          </p:cNvSpPr>
          <p:nvPr>
            <p:ph type="subTitle" idx="1"/>
          </p:nvPr>
        </p:nvSpPr>
        <p:spPr>
          <a:xfrm>
            <a:off x="1371600" y="3632200"/>
            <a:ext cx="6400800" cy="762000"/>
          </a:xfrm>
        </p:spPr>
        <p:txBody>
          <a:bodyPr/>
          <a:lstStyle>
            <a:lvl1pPr marL="0" indent="0">
              <a:buFontTx/>
              <a:buNone/>
              <a:defRPr/>
            </a:lvl1pPr>
          </a:lstStyle>
          <a:p>
            <a:pPr lvl="0"/>
            <a:r>
              <a:rPr lang="en-US" noProof="0"/>
              <a:t>October 25-31, 2007</a:t>
            </a:r>
          </a:p>
        </p:txBody>
      </p:sp>
    </p:spTree>
    <p:extLst>
      <p:ext uri="{BB962C8B-B14F-4D97-AF65-F5344CB8AC3E}">
        <p14:creationId xmlns:p14="http://schemas.microsoft.com/office/powerpoint/2010/main" val="275278800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9C185BD5-6B72-0F41-8F30-08A80F0C6D0D}" type="slidenum">
              <a:rPr lang="en-US">
                <a:solidFill>
                  <a:srgbClr val="000000"/>
                </a:solidFill>
              </a:rPr>
              <a:pPr>
                <a:defRPr/>
              </a:pPr>
              <a:t>‹#›</a:t>
            </a:fld>
            <a:endParaRPr lang="en-US" dirty="0">
              <a:solidFill>
                <a:srgbClr val="000000"/>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39539464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fld id="{EDC97ECD-172A-B14B-A5A4-C0966EBFE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40366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fld id="{90281DAB-1C2A-4DF7-A780-DBDC0835EE16}" type="slidenum">
              <a:rPr lang="en-US">
                <a:solidFill>
                  <a:srgbClr val="000000"/>
                </a:solidFill>
              </a:rPr>
              <a:pPr>
                <a:defRPr/>
              </a:pPr>
              <a:t>‹#›</a:t>
            </a:fld>
            <a:endParaRPr lang="en-US" dirty="0">
              <a:solidFill>
                <a:srgbClr val="000000"/>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358620483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BE1CAA59-39FB-B64E-9FB7-80B1480D6CD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8106351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E9BDB326-819E-2B4C-91B9-4D36744BFBF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726384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fld id="{0DB6BC01-4650-0740-B705-2CEE5C35ED5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170917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fld id="{B5D8A032-801B-EE42-B029-D6B06625B1B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985171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5BFCD6EF-B7A3-3142-B8FB-A2A6038EBF5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2783077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19C6BDF2-1092-024C-B942-8CE90BA1A9B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889697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D9886F4A-B13B-6343-9DF8-903E56DC581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9659350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228600"/>
            <a:ext cx="1946275"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77863" y="228600"/>
            <a:ext cx="5689600"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EC0A21AA-F419-9345-A8EB-CBC84B716EF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74378761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77863" y="228600"/>
            <a:ext cx="7788275" cy="1058863"/>
          </a:xfrm>
        </p:spPr>
        <p:txBody>
          <a:bodyPr/>
          <a:lstStyle/>
          <a:p>
            <a:r>
              <a:rPr lang="en-US"/>
              <a:t>Click to edit Master title style</a:t>
            </a:r>
          </a:p>
        </p:txBody>
      </p:sp>
      <p:sp>
        <p:nvSpPr>
          <p:cNvPr id="3" name="ClipArt Placeholder 2"/>
          <p:cNvSpPr>
            <a:spLocks noGrp="1"/>
          </p:cNvSpPr>
          <p:nvPr>
            <p:ph type="clipArt" sz="half" idx="1"/>
          </p:nvPr>
        </p:nvSpPr>
        <p:spPr>
          <a:xfrm>
            <a:off x="685800" y="1574800"/>
            <a:ext cx="3810000" cy="4733925"/>
          </a:xfrm>
        </p:spPr>
        <p:txBody>
          <a:bodyPr/>
          <a:lstStyle/>
          <a:p>
            <a:pPr lvl="0"/>
            <a:endParaRPr lang="en-US" noProof="0" dirty="0"/>
          </a:p>
        </p:txBody>
      </p:sp>
      <p:sp>
        <p:nvSpPr>
          <p:cNvPr id="4" name="Text Placeholder 3"/>
          <p:cNvSpPr>
            <a:spLocks noGrp="1"/>
          </p:cNvSpPr>
          <p:nvPr>
            <p:ph type="body" sz="half" idx="2"/>
          </p:nvPr>
        </p:nvSpPr>
        <p:spPr>
          <a:xfrm>
            <a:off x="4648200" y="1574800"/>
            <a:ext cx="3810000" cy="4733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7BE50695-DD12-894F-ACF9-4D98D2B01B9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8017508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77863" y="228600"/>
            <a:ext cx="7788275" cy="1058863"/>
          </a:xfrm>
        </p:spPr>
        <p:txBody>
          <a:bodyPr/>
          <a:lstStyle/>
          <a:p>
            <a:r>
              <a:rPr lang="en-US"/>
              <a:t>Click to edit Master title style</a:t>
            </a:r>
          </a:p>
        </p:txBody>
      </p:sp>
      <p:sp>
        <p:nvSpPr>
          <p:cNvPr id="3" name="Content Placeholder 2"/>
          <p:cNvSpPr>
            <a:spLocks noGrp="1"/>
          </p:cNvSpPr>
          <p:nvPr>
            <p:ph sz="quarter" idx="1"/>
          </p:nvPr>
        </p:nvSpPr>
        <p:spPr>
          <a:xfrm>
            <a:off x="685800" y="1574800"/>
            <a:ext cx="3810000" cy="229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574800"/>
            <a:ext cx="3810000" cy="229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017963"/>
            <a:ext cx="3810000" cy="229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017963"/>
            <a:ext cx="3810000" cy="229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D19358B9-D6F2-8041-B646-9D956A643A9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54129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0942CE82-FE1C-4C2D-91C4-35A163E97B4C}" type="slidenum">
              <a:rPr lang="en-US">
                <a:solidFill>
                  <a:srgbClr val="000000"/>
                </a:solidFill>
              </a:rPr>
              <a:pPr>
                <a:defRPr/>
              </a:pPr>
              <a:t>‹#›</a:t>
            </a:fld>
            <a:endParaRPr lang="en-US" dirty="0">
              <a:solidFill>
                <a:srgbClr val="000000"/>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5677133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ig-puzzle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144"/>
          <a:stretch>
            <a:fillRect/>
          </a:stretch>
        </p:blipFill>
        <p:spPr bwMode="auto">
          <a:xfrm>
            <a:off x="14288" y="-9525"/>
            <a:ext cx="915828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7200" y="5932488"/>
            <a:ext cx="1524000" cy="64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518152" name="Rectangle 8"/>
          <p:cNvSpPr>
            <a:spLocks noGrp="1" noChangeArrowheads="1"/>
          </p:cNvSpPr>
          <p:nvPr>
            <p:ph type="ctrTitle" sz="quarter"/>
          </p:nvPr>
        </p:nvSpPr>
        <p:spPr>
          <a:xfrm>
            <a:off x="685800" y="2130425"/>
            <a:ext cx="7772400" cy="733425"/>
          </a:xfrm>
        </p:spPr>
        <p:txBody>
          <a:bodyPr/>
          <a:lstStyle>
            <a:lvl1pPr>
              <a:defRPr sz="3600" baseline="-10000"/>
            </a:lvl1pPr>
          </a:lstStyle>
          <a:p>
            <a:pPr lvl="0"/>
            <a:r>
              <a:rPr lang="en-US" noProof="0"/>
              <a:t>Click to edit Master title style</a:t>
            </a:r>
          </a:p>
        </p:txBody>
      </p:sp>
      <p:sp>
        <p:nvSpPr>
          <p:cNvPr id="518153" name="Rectangle 9"/>
          <p:cNvSpPr>
            <a:spLocks noGrp="1" noChangeArrowheads="1"/>
          </p:cNvSpPr>
          <p:nvPr>
            <p:ph type="subTitle" idx="1"/>
          </p:nvPr>
        </p:nvSpPr>
        <p:spPr>
          <a:xfrm>
            <a:off x="1371600" y="3632200"/>
            <a:ext cx="6400800" cy="762000"/>
          </a:xfrm>
        </p:spPr>
        <p:txBody>
          <a:bodyPr/>
          <a:lstStyle>
            <a:lvl1pPr marL="0" indent="0">
              <a:buFontTx/>
              <a:buNone/>
              <a:defRPr/>
            </a:lvl1pPr>
          </a:lstStyle>
          <a:p>
            <a:pPr lvl="0"/>
            <a:r>
              <a:rPr lang="en-US" noProof="0"/>
              <a:t>October 25-31, 2007</a:t>
            </a:r>
          </a:p>
        </p:txBody>
      </p:sp>
    </p:spTree>
    <p:extLst>
      <p:ext uri="{BB962C8B-B14F-4D97-AF65-F5344CB8AC3E}">
        <p14:creationId xmlns:p14="http://schemas.microsoft.com/office/powerpoint/2010/main" val="217851108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9C185BD5-6B72-0F41-8F30-08A80F0C6D0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250863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fld id="{EDC97ECD-172A-B14B-A5A4-C0966EBFE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5094815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BE1CAA59-39FB-B64E-9FB7-80B1480D6CD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86136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E9BDB326-819E-2B4C-91B9-4D36744BFBF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20291656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fld id="{0DB6BC01-4650-0740-B705-2CEE5C35ED5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196498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fld id="{B5D8A032-801B-EE42-B029-D6B06625B1B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8694036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5BFCD6EF-B7A3-3142-B8FB-A2A6038EBF5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5962611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19C6BDF2-1092-024C-B942-8CE90BA1A9B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9643296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D9886F4A-B13B-6343-9DF8-903E56DC581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21913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0F289EC9-C4BD-4E30-ADE6-163CF0AD3CB6}" type="slidenum">
              <a:rPr lang="en-US">
                <a:solidFill>
                  <a:srgbClr val="000000"/>
                </a:solidFill>
              </a:rPr>
              <a:pPr>
                <a:defRPr/>
              </a:pPr>
              <a:t>‹#›</a:t>
            </a:fld>
            <a:endParaRPr lang="en-US" dirty="0">
              <a:solidFill>
                <a:srgbClr val="000000"/>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74088294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228600"/>
            <a:ext cx="1946275"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77863" y="228600"/>
            <a:ext cx="5689600"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EC0A21AA-F419-9345-A8EB-CBC84B716EF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078878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77863" y="228600"/>
            <a:ext cx="7788275" cy="1058863"/>
          </a:xfrm>
        </p:spPr>
        <p:txBody>
          <a:bodyPr/>
          <a:lstStyle/>
          <a:p>
            <a:r>
              <a:rPr lang="en-US"/>
              <a:t>Click to edit Master title style</a:t>
            </a:r>
          </a:p>
        </p:txBody>
      </p:sp>
      <p:sp>
        <p:nvSpPr>
          <p:cNvPr id="3" name="ClipArt Placeholder 2"/>
          <p:cNvSpPr>
            <a:spLocks noGrp="1"/>
          </p:cNvSpPr>
          <p:nvPr>
            <p:ph type="clipArt" sz="half" idx="1"/>
          </p:nvPr>
        </p:nvSpPr>
        <p:spPr>
          <a:xfrm>
            <a:off x="685800" y="1574800"/>
            <a:ext cx="3810000" cy="4733925"/>
          </a:xfrm>
        </p:spPr>
        <p:txBody>
          <a:bodyPr/>
          <a:lstStyle/>
          <a:p>
            <a:pPr lvl="0"/>
            <a:endParaRPr lang="en-US" noProof="0" dirty="0"/>
          </a:p>
        </p:txBody>
      </p:sp>
      <p:sp>
        <p:nvSpPr>
          <p:cNvPr id="4" name="Text Placeholder 3"/>
          <p:cNvSpPr>
            <a:spLocks noGrp="1"/>
          </p:cNvSpPr>
          <p:nvPr>
            <p:ph type="body" sz="half" idx="2"/>
          </p:nvPr>
        </p:nvSpPr>
        <p:spPr>
          <a:xfrm>
            <a:off x="4648200" y="1574800"/>
            <a:ext cx="3810000" cy="4733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7BE50695-DD12-894F-ACF9-4D98D2B01B9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0008247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77863" y="228600"/>
            <a:ext cx="7788275" cy="1058863"/>
          </a:xfrm>
        </p:spPr>
        <p:txBody>
          <a:bodyPr/>
          <a:lstStyle/>
          <a:p>
            <a:r>
              <a:rPr lang="en-US"/>
              <a:t>Click to edit Master title style</a:t>
            </a:r>
          </a:p>
        </p:txBody>
      </p:sp>
      <p:sp>
        <p:nvSpPr>
          <p:cNvPr id="3" name="Content Placeholder 2"/>
          <p:cNvSpPr>
            <a:spLocks noGrp="1"/>
          </p:cNvSpPr>
          <p:nvPr>
            <p:ph sz="quarter" idx="1"/>
          </p:nvPr>
        </p:nvSpPr>
        <p:spPr>
          <a:xfrm>
            <a:off x="685800" y="1574800"/>
            <a:ext cx="3810000" cy="229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574800"/>
            <a:ext cx="3810000" cy="229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017963"/>
            <a:ext cx="3810000" cy="229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017963"/>
            <a:ext cx="3810000" cy="229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D19358B9-D6F2-8041-B646-9D956A643A9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3395546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ig-puzzle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144"/>
          <a:stretch>
            <a:fillRect/>
          </a:stretch>
        </p:blipFill>
        <p:spPr bwMode="auto">
          <a:xfrm>
            <a:off x="14288" y="-9525"/>
            <a:ext cx="915828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7200" y="5932488"/>
            <a:ext cx="1524000" cy="64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8152" name="Rectangle 8"/>
          <p:cNvSpPr>
            <a:spLocks noGrp="1" noChangeArrowheads="1"/>
          </p:cNvSpPr>
          <p:nvPr>
            <p:ph type="ctrTitle" sz="quarter"/>
          </p:nvPr>
        </p:nvSpPr>
        <p:spPr>
          <a:xfrm>
            <a:off x="685800" y="2130425"/>
            <a:ext cx="7772400" cy="733425"/>
          </a:xfrm>
        </p:spPr>
        <p:txBody>
          <a:bodyPr/>
          <a:lstStyle>
            <a:lvl1pPr>
              <a:defRPr sz="3600" baseline="-10000"/>
            </a:lvl1pPr>
          </a:lstStyle>
          <a:p>
            <a:pPr lvl="0"/>
            <a:r>
              <a:rPr lang="en-US" noProof="0"/>
              <a:t>Click to edit Master title style</a:t>
            </a:r>
          </a:p>
        </p:txBody>
      </p:sp>
      <p:sp>
        <p:nvSpPr>
          <p:cNvPr id="518153" name="Rectangle 9"/>
          <p:cNvSpPr>
            <a:spLocks noGrp="1" noChangeArrowheads="1"/>
          </p:cNvSpPr>
          <p:nvPr>
            <p:ph type="subTitle" idx="1"/>
          </p:nvPr>
        </p:nvSpPr>
        <p:spPr>
          <a:xfrm>
            <a:off x="1371600" y="3632200"/>
            <a:ext cx="6400800" cy="762000"/>
          </a:xfrm>
        </p:spPr>
        <p:txBody>
          <a:bodyPr/>
          <a:lstStyle>
            <a:lvl1pPr marL="0" indent="0">
              <a:buFontTx/>
              <a:buNone/>
              <a:defRPr/>
            </a:lvl1pPr>
          </a:lstStyle>
          <a:p>
            <a:pPr lvl="0"/>
            <a:r>
              <a:rPr lang="en-US" noProof="0"/>
              <a:t>October 25-31, 2007</a:t>
            </a:r>
          </a:p>
        </p:txBody>
      </p:sp>
    </p:spTree>
    <p:extLst>
      <p:ext uri="{BB962C8B-B14F-4D97-AF65-F5344CB8AC3E}">
        <p14:creationId xmlns:p14="http://schemas.microsoft.com/office/powerpoint/2010/main" val="58158822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E2E27AE1-3EA2-435D-933D-FD4B2AD1648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8134228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fld id="{90281DAB-1C2A-4DF7-A780-DBDC0835EE1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234096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0942CE82-FE1C-4C2D-91C4-35A163E97B4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8238495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0F289EC9-C4BD-4E30-ADE6-163CF0AD3CB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3706783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fld id="{98EE076E-91B0-4511-934A-B66F9243059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9116619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fld id="{ED4AE8CA-62FE-4B1A-8D04-DBAD7E944FF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81385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fld id="{98EE076E-91B0-4511-934A-B66F92430596}" type="slidenum">
              <a:rPr lang="en-US">
                <a:solidFill>
                  <a:srgbClr val="000000"/>
                </a:solidFill>
              </a:rPr>
              <a:pPr>
                <a:defRPr/>
              </a:pPr>
              <a:t>‹#›</a:t>
            </a:fld>
            <a:endParaRPr lang="en-US" dirty="0">
              <a:solidFill>
                <a:srgbClr val="000000"/>
              </a:solidFill>
            </a:endParaRPr>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49121536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4353C83C-2C76-498F-B7FC-5E4D730915A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540316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F7A2E598-3906-4F15-B6CC-449F74ACABA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1281781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9CDD886A-B273-42EE-A0B7-86F42690BBB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07378029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228600"/>
            <a:ext cx="1946275"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77863" y="228600"/>
            <a:ext cx="5689600"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E1F3E69A-069E-4FB4-9342-84A009BCBEA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2439750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77863" y="228600"/>
            <a:ext cx="7788275" cy="1058863"/>
          </a:xfrm>
        </p:spPr>
        <p:txBody>
          <a:bodyPr/>
          <a:lstStyle/>
          <a:p>
            <a:r>
              <a:rPr lang="en-US"/>
              <a:t>Click to edit Master title style</a:t>
            </a:r>
          </a:p>
        </p:txBody>
      </p:sp>
      <p:sp>
        <p:nvSpPr>
          <p:cNvPr id="3" name="ClipArt Placeholder 2"/>
          <p:cNvSpPr>
            <a:spLocks noGrp="1"/>
          </p:cNvSpPr>
          <p:nvPr>
            <p:ph type="clipArt" sz="half" idx="1"/>
          </p:nvPr>
        </p:nvSpPr>
        <p:spPr>
          <a:xfrm>
            <a:off x="685800" y="1574800"/>
            <a:ext cx="3810000" cy="4733925"/>
          </a:xfrm>
        </p:spPr>
        <p:txBody>
          <a:bodyPr/>
          <a:lstStyle/>
          <a:p>
            <a:pPr lvl="0"/>
            <a:endParaRPr lang="en-US" noProof="0" dirty="0"/>
          </a:p>
        </p:txBody>
      </p:sp>
      <p:sp>
        <p:nvSpPr>
          <p:cNvPr id="4" name="Text Placeholder 3"/>
          <p:cNvSpPr>
            <a:spLocks noGrp="1"/>
          </p:cNvSpPr>
          <p:nvPr>
            <p:ph type="body" sz="half" idx="2"/>
          </p:nvPr>
        </p:nvSpPr>
        <p:spPr>
          <a:xfrm>
            <a:off x="4648200" y="1574800"/>
            <a:ext cx="3810000" cy="4733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D5A7CE78-598E-48D1-B8F4-7F2B969B39F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9491803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77863" y="228600"/>
            <a:ext cx="7788275" cy="1058863"/>
          </a:xfrm>
        </p:spPr>
        <p:txBody>
          <a:bodyPr/>
          <a:lstStyle/>
          <a:p>
            <a:r>
              <a:rPr lang="en-US"/>
              <a:t>Click to edit Master title style</a:t>
            </a:r>
          </a:p>
        </p:txBody>
      </p:sp>
      <p:sp>
        <p:nvSpPr>
          <p:cNvPr id="3" name="Content Placeholder 2"/>
          <p:cNvSpPr>
            <a:spLocks noGrp="1"/>
          </p:cNvSpPr>
          <p:nvPr>
            <p:ph sz="quarter" idx="1"/>
          </p:nvPr>
        </p:nvSpPr>
        <p:spPr>
          <a:xfrm>
            <a:off x="685800" y="1574800"/>
            <a:ext cx="3810000" cy="229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574800"/>
            <a:ext cx="3810000" cy="22907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017963"/>
            <a:ext cx="3810000" cy="229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017963"/>
            <a:ext cx="3810000" cy="2290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81116363-71F5-4769-BFDB-5C4738A5631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0057843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ig-puzzle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144"/>
          <a:stretch>
            <a:fillRect/>
          </a:stretch>
        </p:blipFill>
        <p:spPr bwMode="auto">
          <a:xfrm>
            <a:off x="14288" y="-9525"/>
            <a:ext cx="915828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7200" y="5932488"/>
            <a:ext cx="1524000" cy="64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8152" name="Rectangle 8"/>
          <p:cNvSpPr>
            <a:spLocks noGrp="1" noChangeArrowheads="1"/>
          </p:cNvSpPr>
          <p:nvPr>
            <p:ph type="ctrTitle" sz="quarter"/>
          </p:nvPr>
        </p:nvSpPr>
        <p:spPr>
          <a:xfrm>
            <a:off x="685800" y="2130425"/>
            <a:ext cx="7772400" cy="733425"/>
          </a:xfrm>
        </p:spPr>
        <p:txBody>
          <a:bodyPr/>
          <a:lstStyle>
            <a:lvl1pPr>
              <a:defRPr sz="3600" baseline="-10000"/>
            </a:lvl1pPr>
          </a:lstStyle>
          <a:p>
            <a:pPr lvl="0"/>
            <a:r>
              <a:rPr lang="en-US" noProof="0"/>
              <a:t>Click to edit Master title style</a:t>
            </a:r>
          </a:p>
        </p:txBody>
      </p:sp>
      <p:sp>
        <p:nvSpPr>
          <p:cNvPr id="518153" name="Rectangle 9"/>
          <p:cNvSpPr>
            <a:spLocks noGrp="1" noChangeArrowheads="1"/>
          </p:cNvSpPr>
          <p:nvPr>
            <p:ph type="subTitle" idx="1"/>
          </p:nvPr>
        </p:nvSpPr>
        <p:spPr>
          <a:xfrm>
            <a:off x="1371600" y="3632200"/>
            <a:ext cx="6400800" cy="762000"/>
          </a:xfrm>
        </p:spPr>
        <p:txBody>
          <a:bodyPr/>
          <a:lstStyle>
            <a:lvl1pPr marL="0" indent="0">
              <a:buFontTx/>
              <a:buNone/>
              <a:defRPr/>
            </a:lvl1pPr>
          </a:lstStyle>
          <a:p>
            <a:pPr lvl="0"/>
            <a:r>
              <a:rPr lang="en-US" noProof="0"/>
              <a:t>October 25-31, 2007</a:t>
            </a:r>
          </a:p>
        </p:txBody>
      </p:sp>
    </p:spTree>
    <p:extLst>
      <p:ext uri="{BB962C8B-B14F-4D97-AF65-F5344CB8AC3E}">
        <p14:creationId xmlns:p14="http://schemas.microsoft.com/office/powerpoint/2010/main" val="245797742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just">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73F538B3-6344-4D6D-8E78-7675B5C8A48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5308047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fld id="{B8347156-F85D-4183-86CE-D29C9819871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16562311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3CC45CD1-B356-4B68-9874-05CB9241F5F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417191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fld id="{ED4AE8CA-62FE-4B1A-8D04-DBAD7E944FF0}" type="slidenum">
              <a:rPr lang="en-US">
                <a:solidFill>
                  <a:srgbClr val="000000"/>
                </a:solidFill>
              </a:rPr>
              <a:pPr>
                <a:defRPr/>
              </a:pPr>
              <a:t>‹#›</a:t>
            </a:fld>
            <a:endParaRPr lang="en-US" dirty="0">
              <a:solidFill>
                <a:srgbClr val="000000"/>
              </a:solidFill>
            </a:endParaRPr>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261792676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A66DEFB8-04DD-4476-81E9-67A6CB8E7B1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6593710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fld id="{400F4F9E-AB18-4BA7-8EA5-24DA46A909A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32779247"/>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fld id="{4963052C-2DE7-4326-8A83-CF72276102A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6435110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085B6D9D-65A2-4180-B801-AFCADE16447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63999540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B432F168-EE89-4F36-A642-84B2474B0C0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9805372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16F6ED57-3608-4705-B324-10FE693097D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61377645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228600"/>
            <a:ext cx="1946275"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77863" y="228600"/>
            <a:ext cx="5689600"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0193D416-EBAE-4EA0-AA00-E7820A395A4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6922304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ig-puzzle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144"/>
          <a:stretch>
            <a:fillRect/>
          </a:stretch>
        </p:blipFill>
        <p:spPr bwMode="auto">
          <a:xfrm>
            <a:off x="14288" y="-9525"/>
            <a:ext cx="915828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7200" y="5932488"/>
            <a:ext cx="1524000" cy="64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8152" name="Rectangle 8"/>
          <p:cNvSpPr>
            <a:spLocks noGrp="1" noChangeArrowheads="1"/>
          </p:cNvSpPr>
          <p:nvPr>
            <p:ph type="ctrTitle" sz="quarter"/>
          </p:nvPr>
        </p:nvSpPr>
        <p:spPr>
          <a:xfrm>
            <a:off x="685800" y="2130425"/>
            <a:ext cx="7772400" cy="733425"/>
          </a:xfrm>
        </p:spPr>
        <p:txBody>
          <a:bodyPr/>
          <a:lstStyle>
            <a:lvl1pPr>
              <a:defRPr sz="3600" baseline="-10000"/>
            </a:lvl1pPr>
          </a:lstStyle>
          <a:p>
            <a:pPr lvl="0"/>
            <a:r>
              <a:rPr lang="en-US" noProof="0"/>
              <a:t>Click to edit Master title style</a:t>
            </a:r>
          </a:p>
        </p:txBody>
      </p:sp>
      <p:sp>
        <p:nvSpPr>
          <p:cNvPr id="518153" name="Rectangle 9"/>
          <p:cNvSpPr>
            <a:spLocks noGrp="1" noChangeArrowheads="1"/>
          </p:cNvSpPr>
          <p:nvPr>
            <p:ph type="subTitle" idx="1"/>
          </p:nvPr>
        </p:nvSpPr>
        <p:spPr>
          <a:xfrm>
            <a:off x="1371600" y="3632200"/>
            <a:ext cx="6400800" cy="762000"/>
          </a:xfrm>
        </p:spPr>
        <p:txBody>
          <a:bodyPr/>
          <a:lstStyle>
            <a:lvl1pPr marL="0" indent="0" algn="just">
              <a:buFontTx/>
              <a:buNone/>
              <a:defRPr/>
            </a:lvl1pPr>
          </a:lstStyle>
          <a:p>
            <a:pPr lvl="0"/>
            <a:r>
              <a:rPr lang="en-US" noProof="0" dirty="0"/>
              <a:t>October 25-31, 2007</a:t>
            </a:r>
          </a:p>
        </p:txBody>
      </p:sp>
    </p:spTree>
    <p:extLst>
      <p:ext uri="{BB962C8B-B14F-4D97-AF65-F5344CB8AC3E}">
        <p14:creationId xmlns:p14="http://schemas.microsoft.com/office/powerpoint/2010/main" val="600108350"/>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just">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73F538B3-6344-4D6D-8E78-7675B5C8A48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0411019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fld id="{B8347156-F85D-4183-86CE-D29C9819871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13033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4353C83C-2C76-498F-B7FC-5E4D730915A0}" type="slidenum">
              <a:rPr lang="en-US">
                <a:solidFill>
                  <a:srgbClr val="000000"/>
                </a:solidFill>
              </a:rPr>
              <a:pPr>
                <a:defRPr/>
              </a:pPr>
              <a:t>‹#›</a:t>
            </a:fld>
            <a:endParaRPr lang="en-US" dirty="0">
              <a:solidFill>
                <a:srgbClr val="000000"/>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3973569561"/>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3CC45CD1-B356-4B68-9874-05CB9241F5F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78802503"/>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A66DEFB8-04DD-4476-81E9-67A6CB8E7B1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54151037"/>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just">
              <a:defRPr/>
            </a:lvl1pPr>
          </a:lstStyle>
          <a:p>
            <a:r>
              <a:rPr lang="en-US" dirty="0"/>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fld id="{400F4F9E-AB18-4BA7-8EA5-24DA46A909A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55141657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fld id="{4963052C-2DE7-4326-8A83-CF72276102A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04450761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085B6D9D-65A2-4180-B801-AFCADE16447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6954406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B432F168-EE89-4F36-A642-84B2474B0C0E}"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278405069"/>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16F6ED57-3608-4705-B324-10FE693097D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2910924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228600"/>
            <a:ext cx="1946275"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77863" y="228600"/>
            <a:ext cx="5689600"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0193D416-EBAE-4EA0-AA00-E7820A395A4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1315240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big-puzzle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1144"/>
          <a:stretch>
            <a:fillRect/>
          </a:stretch>
        </p:blipFill>
        <p:spPr bwMode="auto">
          <a:xfrm>
            <a:off x="14288" y="-9525"/>
            <a:ext cx="9158287" cy="686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3"/>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7200" y="5932488"/>
            <a:ext cx="1524000" cy="64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518152" name="Rectangle 8"/>
          <p:cNvSpPr>
            <a:spLocks noGrp="1" noChangeArrowheads="1"/>
          </p:cNvSpPr>
          <p:nvPr>
            <p:ph type="ctrTitle" sz="quarter"/>
          </p:nvPr>
        </p:nvSpPr>
        <p:spPr>
          <a:xfrm>
            <a:off x="685800" y="2130425"/>
            <a:ext cx="7772400" cy="733425"/>
          </a:xfrm>
        </p:spPr>
        <p:txBody>
          <a:bodyPr/>
          <a:lstStyle>
            <a:lvl1pPr>
              <a:defRPr sz="3600" baseline="-10000"/>
            </a:lvl1pPr>
          </a:lstStyle>
          <a:p>
            <a:pPr lvl="0"/>
            <a:r>
              <a:rPr lang="en-US" noProof="0"/>
              <a:t>Click to edit Master title style</a:t>
            </a:r>
          </a:p>
        </p:txBody>
      </p:sp>
      <p:sp>
        <p:nvSpPr>
          <p:cNvPr id="518153" name="Rectangle 9"/>
          <p:cNvSpPr>
            <a:spLocks noGrp="1" noChangeArrowheads="1"/>
          </p:cNvSpPr>
          <p:nvPr>
            <p:ph type="subTitle" idx="1"/>
          </p:nvPr>
        </p:nvSpPr>
        <p:spPr>
          <a:xfrm>
            <a:off x="1371600" y="3632200"/>
            <a:ext cx="6400800" cy="762000"/>
          </a:xfrm>
        </p:spPr>
        <p:txBody>
          <a:bodyPr/>
          <a:lstStyle>
            <a:lvl1pPr marL="0" indent="0">
              <a:buFontTx/>
              <a:buNone/>
              <a:defRPr/>
            </a:lvl1pPr>
          </a:lstStyle>
          <a:p>
            <a:pPr lvl="0"/>
            <a:r>
              <a:rPr lang="en-US" noProof="0"/>
              <a:t>October 25-31, 2007</a:t>
            </a:r>
          </a:p>
        </p:txBody>
      </p:sp>
    </p:spTree>
    <p:extLst>
      <p:ext uri="{BB962C8B-B14F-4D97-AF65-F5344CB8AC3E}">
        <p14:creationId xmlns:p14="http://schemas.microsoft.com/office/powerpoint/2010/main" val="350196745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9C185BD5-6B72-0F41-8F30-08A80F0C6D0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68353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F7A2E598-3906-4F15-B6CC-449F74ACABAE}" type="slidenum">
              <a:rPr lang="en-US">
                <a:solidFill>
                  <a:srgbClr val="000000"/>
                </a:solidFill>
              </a:rPr>
              <a:pPr>
                <a:defRPr/>
              </a:pPr>
              <a:t>‹#›</a:t>
            </a:fld>
            <a:endParaRPr lang="en-US" dirty="0">
              <a:solidFill>
                <a:srgbClr val="000000"/>
              </a:solidFill>
            </a:endParaRP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233868843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fld id="{EDC97ECD-172A-B14B-A5A4-C0966EBFE5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1741752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574800"/>
            <a:ext cx="3810000" cy="4733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BE1CAA59-39FB-B64E-9FB7-80B1480D6CD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3671146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ftr" sz="quarter" idx="10"/>
          </p:nvPr>
        </p:nvSpPr>
        <p:spPr>
          <a:ln/>
        </p:spPr>
        <p:txBody>
          <a:bodyPr/>
          <a:lstStyle>
            <a:lvl1pPr>
              <a:defRPr/>
            </a:lvl1pPr>
          </a:lstStyle>
          <a:p>
            <a:pPr>
              <a:defRPr/>
            </a:pPr>
            <a:fld id="{E9BDB326-819E-2B4C-91B9-4D36744BFBF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63465080"/>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ftr" sz="quarter" idx="10"/>
          </p:nvPr>
        </p:nvSpPr>
        <p:spPr>
          <a:ln/>
        </p:spPr>
        <p:txBody>
          <a:bodyPr/>
          <a:lstStyle>
            <a:lvl1pPr>
              <a:defRPr/>
            </a:lvl1pPr>
          </a:lstStyle>
          <a:p>
            <a:pPr>
              <a:defRPr/>
            </a:pPr>
            <a:fld id="{0DB6BC01-4650-0740-B705-2CEE5C35ED5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03105330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fld id="{B5D8A032-801B-EE42-B029-D6B06625B1B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89168395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5BFCD6EF-B7A3-3142-B8FB-A2A6038EBF5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52880338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fld id="{19C6BDF2-1092-024C-B942-8CE90BA1A9B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6492596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D9886F4A-B13B-6343-9DF8-903E56DC5813}"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85224082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9863" y="228600"/>
            <a:ext cx="1946275"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77863" y="228600"/>
            <a:ext cx="5689600"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ftr" sz="quarter" idx="10"/>
          </p:nvPr>
        </p:nvSpPr>
        <p:spPr>
          <a:ln/>
        </p:spPr>
        <p:txBody>
          <a:bodyPr/>
          <a:lstStyle>
            <a:lvl1pPr>
              <a:defRPr/>
            </a:lvl1pPr>
          </a:lstStyle>
          <a:p>
            <a:pPr>
              <a:defRPr/>
            </a:pPr>
            <a:fld id="{EC0A21AA-F419-9345-A8EB-CBC84B716EF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40098421"/>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77863" y="228600"/>
            <a:ext cx="7788275" cy="1058863"/>
          </a:xfrm>
        </p:spPr>
        <p:txBody>
          <a:bodyPr/>
          <a:lstStyle/>
          <a:p>
            <a:r>
              <a:rPr lang="en-US"/>
              <a:t>Click to edit Master title style</a:t>
            </a:r>
          </a:p>
        </p:txBody>
      </p:sp>
      <p:sp>
        <p:nvSpPr>
          <p:cNvPr id="3" name="ClipArt Placeholder 2"/>
          <p:cNvSpPr>
            <a:spLocks noGrp="1"/>
          </p:cNvSpPr>
          <p:nvPr>
            <p:ph type="clipArt" sz="half" idx="1"/>
          </p:nvPr>
        </p:nvSpPr>
        <p:spPr>
          <a:xfrm>
            <a:off x="685800" y="1574800"/>
            <a:ext cx="3810000" cy="4733925"/>
          </a:xfrm>
        </p:spPr>
        <p:txBody>
          <a:bodyPr/>
          <a:lstStyle/>
          <a:p>
            <a:pPr lvl="0"/>
            <a:endParaRPr lang="en-US" noProof="0" dirty="0"/>
          </a:p>
        </p:txBody>
      </p:sp>
      <p:sp>
        <p:nvSpPr>
          <p:cNvPr id="4" name="Text Placeholder 3"/>
          <p:cNvSpPr>
            <a:spLocks noGrp="1"/>
          </p:cNvSpPr>
          <p:nvPr>
            <p:ph type="body" sz="half" idx="2"/>
          </p:nvPr>
        </p:nvSpPr>
        <p:spPr>
          <a:xfrm>
            <a:off x="4648200" y="1574800"/>
            <a:ext cx="3810000" cy="47339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ftr" sz="quarter" idx="10"/>
          </p:nvPr>
        </p:nvSpPr>
        <p:spPr>
          <a:ln/>
        </p:spPr>
        <p:txBody>
          <a:bodyPr/>
          <a:lstStyle>
            <a:lvl1pPr>
              <a:defRPr/>
            </a:lvl1pPr>
          </a:lstStyle>
          <a:p>
            <a:pPr>
              <a:defRPr/>
            </a:pPr>
            <a:fld id="{7BE50695-DD12-894F-ACF9-4D98D2B01B9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03718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9.xml"/><Relationship Id="rId13" Type="http://schemas.openxmlformats.org/officeDocument/2006/relationships/theme" Target="../theme/theme10.xml"/><Relationship Id="rId3" Type="http://schemas.openxmlformats.org/officeDocument/2006/relationships/slideLayout" Target="../slideLayouts/slideLayout114.xml"/><Relationship Id="rId7" Type="http://schemas.openxmlformats.org/officeDocument/2006/relationships/slideLayout" Target="../slideLayouts/slideLayout118.xml"/><Relationship Id="rId12" Type="http://schemas.openxmlformats.org/officeDocument/2006/relationships/slideLayout" Target="../slideLayouts/slideLayout123.xml"/><Relationship Id="rId2" Type="http://schemas.openxmlformats.org/officeDocument/2006/relationships/slideLayout" Target="../slideLayouts/slideLayout113.xml"/><Relationship Id="rId1" Type="http://schemas.openxmlformats.org/officeDocument/2006/relationships/slideLayout" Target="../slideLayouts/slideLayout112.xml"/><Relationship Id="rId6" Type="http://schemas.openxmlformats.org/officeDocument/2006/relationships/slideLayout" Target="../slideLayouts/slideLayout117.xml"/><Relationship Id="rId11" Type="http://schemas.openxmlformats.org/officeDocument/2006/relationships/slideLayout" Target="../slideLayouts/slideLayout122.xml"/><Relationship Id="rId5" Type="http://schemas.openxmlformats.org/officeDocument/2006/relationships/slideLayout" Target="../slideLayouts/slideLayout116.xml"/><Relationship Id="rId10" Type="http://schemas.openxmlformats.org/officeDocument/2006/relationships/slideLayout" Target="../slideLayouts/slideLayout121.xml"/><Relationship Id="rId4" Type="http://schemas.openxmlformats.org/officeDocument/2006/relationships/slideLayout" Target="../slideLayouts/slideLayout115.xml"/><Relationship Id="rId9" Type="http://schemas.openxmlformats.org/officeDocument/2006/relationships/slideLayout" Target="../slideLayouts/slideLayout120.xml"/><Relationship Id="rId14" Type="http://schemas.openxmlformats.org/officeDocument/2006/relationships/image" Target="../media/image1.png"/></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31.xml"/><Relationship Id="rId13" Type="http://schemas.openxmlformats.org/officeDocument/2006/relationships/image" Target="../media/image1.png"/><Relationship Id="rId3" Type="http://schemas.openxmlformats.org/officeDocument/2006/relationships/slideLayout" Target="../slideLayouts/slideLayout126.xml"/><Relationship Id="rId7" Type="http://schemas.openxmlformats.org/officeDocument/2006/relationships/slideLayout" Target="../slideLayouts/slideLayout130.xml"/><Relationship Id="rId12" Type="http://schemas.openxmlformats.org/officeDocument/2006/relationships/theme" Target="../theme/theme11.xml"/><Relationship Id="rId2" Type="http://schemas.openxmlformats.org/officeDocument/2006/relationships/slideLayout" Target="../slideLayouts/slideLayout125.xml"/><Relationship Id="rId1" Type="http://schemas.openxmlformats.org/officeDocument/2006/relationships/slideLayout" Target="../slideLayouts/slideLayout124.xml"/><Relationship Id="rId6" Type="http://schemas.openxmlformats.org/officeDocument/2006/relationships/slideLayout" Target="../slideLayouts/slideLayout129.xml"/><Relationship Id="rId11" Type="http://schemas.openxmlformats.org/officeDocument/2006/relationships/slideLayout" Target="../slideLayouts/slideLayout134.xml"/><Relationship Id="rId5" Type="http://schemas.openxmlformats.org/officeDocument/2006/relationships/slideLayout" Target="../slideLayouts/slideLayout128.xml"/><Relationship Id="rId10" Type="http://schemas.openxmlformats.org/officeDocument/2006/relationships/slideLayout" Target="../slideLayouts/slideLayout133.xml"/><Relationship Id="rId4" Type="http://schemas.openxmlformats.org/officeDocument/2006/relationships/slideLayout" Target="../slideLayouts/slideLayout127.xml"/><Relationship Id="rId9" Type="http://schemas.openxmlformats.org/officeDocument/2006/relationships/slideLayout" Target="../slideLayouts/slideLayout13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6" Type="http://schemas.openxmlformats.org/officeDocument/2006/relationships/image" Target="../media/image3.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media/image1.png"/><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6" Type="http://schemas.openxmlformats.org/officeDocument/2006/relationships/image" Target="../media/image3.png"/><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image" Target="../media/image1.png"/><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2" Type="http://schemas.openxmlformats.org/officeDocument/2006/relationships/slideLayout" Target="../slideLayouts/slideLayout41.xml"/><Relationship Id="rId16" Type="http://schemas.openxmlformats.org/officeDocument/2006/relationships/image" Target="../media/image3.png"/><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image" Target="../media/image1.png"/><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0.xml"/><Relationship Id="rId13" Type="http://schemas.openxmlformats.org/officeDocument/2006/relationships/slideLayout" Target="../slideLayouts/slideLayout65.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slideLayout" Target="../slideLayouts/slideLayout64.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5" Type="http://schemas.openxmlformats.org/officeDocument/2006/relationships/image" Target="../media/image1.png"/><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3.xml"/><Relationship Id="rId13" Type="http://schemas.openxmlformats.org/officeDocument/2006/relationships/image" Target="../media/image1.png"/><Relationship Id="rId3" Type="http://schemas.openxmlformats.org/officeDocument/2006/relationships/slideLayout" Target="../slideLayouts/slideLayout68.xml"/><Relationship Id="rId7" Type="http://schemas.openxmlformats.org/officeDocument/2006/relationships/slideLayout" Target="../slideLayouts/slideLayout72.xml"/><Relationship Id="rId12" Type="http://schemas.openxmlformats.org/officeDocument/2006/relationships/theme" Target="../theme/theme6.xml"/><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11" Type="http://schemas.openxmlformats.org/officeDocument/2006/relationships/slideLayout" Target="../slideLayouts/slideLayout76.xml"/><Relationship Id="rId5" Type="http://schemas.openxmlformats.org/officeDocument/2006/relationships/slideLayout" Target="../slideLayouts/slideLayout70.xml"/><Relationship Id="rId10" Type="http://schemas.openxmlformats.org/officeDocument/2006/relationships/slideLayout" Target="../slideLayouts/slideLayout75.xml"/><Relationship Id="rId4" Type="http://schemas.openxmlformats.org/officeDocument/2006/relationships/slideLayout" Target="../slideLayouts/slideLayout69.xml"/><Relationship Id="rId9" Type="http://schemas.openxmlformats.org/officeDocument/2006/relationships/slideLayout" Target="../slideLayouts/slideLayout7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4.xml"/><Relationship Id="rId13" Type="http://schemas.openxmlformats.org/officeDocument/2006/relationships/image" Target="../media/image1.png"/><Relationship Id="rId3" Type="http://schemas.openxmlformats.org/officeDocument/2006/relationships/slideLayout" Target="../slideLayouts/slideLayout79.xml"/><Relationship Id="rId7" Type="http://schemas.openxmlformats.org/officeDocument/2006/relationships/slideLayout" Target="../slideLayouts/slideLayout83.xml"/><Relationship Id="rId12" Type="http://schemas.openxmlformats.org/officeDocument/2006/relationships/theme" Target="../theme/theme7.xml"/><Relationship Id="rId2" Type="http://schemas.openxmlformats.org/officeDocument/2006/relationships/slideLayout" Target="../slideLayouts/slideLayout78.xml"/><Relationship Id="rId1" Type="http://schemas.openxmlformats.org/officeDocument/2006/relationships/slideLayout" Target="../slideLayouts/slideLayout77.xml"/><Relationship Id="rId6" Type="http://schemas.openxmlformats.org/officeDocument/2006/relationships/slideLayout" Target="../slideLayouts/slideLayout82.xml"/><Relationship Id="rId11" Type="http://schemas.openxmlformats.org/officeDocument/2006/relationships/slideLayout" Target="../slideLayouts/slideLayout87.xml"/><Relationship Id="rId5" Type="http://schemas.openxmlformats.org/officeDocument/2006/relationships/slideLayout" Target="../slideLayouts/slideLayout81.xml"/><Relationship Id="rId10" Type="http://schemas.openxmlformats.org/officeDocument/2006/relationships/slideLayout" Target="../slideLayouts/slideLayout86.xml"/><Relationship Id="rId4" Type="http://schemas.openxmlformats.org/officeDocument/2006/relationships/slideLayout" Target="../slideLayouts/slideLayout80.xml"/><Relationship Id="rId9" Type="http://schemas.openxmlformats.org/officeDocument/2006/relationships/slideLayout" Target="../slideLayouts/slideLayout8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5.xml"/><Relationship Id="rId13" Type="http://schemas.openxmlformats.org/officeDocument/2006/relationships/slideLayout" Target="../slideLayouts/slideLayout100.xml"/><Relationship Id="rId3" Type="http://schemas.openxmlformats.org/officeDocument/2006/relationships/slideLayout" Target="../slideLayouts/slideLayout90.xml"/><Relationship Id="rId7" Type="http://schemas.openxmlformats.org/officeDocument/2006/relationships/slideLayout" Target="../slideLayouts/slideLayout94.xml"/><Relationship Id="rId12" Type="http://schemas.openxmlformats.org/officeDocument/2006/relationships/slideLayout" Target="../slideLayouts/slideLayout99.xml"/><Relationship Id="rId2" Type="http://schemas.openxmlformats.org/officeDocument/2006/relationships/slideLayout" Target="../slideLayouts/slideLayout89.xml"/><Relationship Id="rId1" Type="http://schemas.openxmlformats.org/officeDocument/2006/relationships/slideLayout" Target="../slideLayouts/slideLayout88.xml"/><Relationship Id="rId6" Type="http://schemas.openxmlformats.org/officeDocument/2006/relationships/slideLayout" Target="../slideLayouts/slideLayout93.xml"/><Relationship Id="rId11" Type="http://schemas.openxmlformats.org/officeDocument/2006/relationships/slideLayout" Target="../slideLayouts/slideLayout98.xml"/><Relationship Id="rId5" Type="http://schemas.openxmlformats.org/officeDocument/2006/relationships/slideLayout" Target="../slideLayouts/slideLayout92.xml"/><Relationship Id="rId15" Type="http://schemas.openxmlformats.org/officeDocument/2006/relationships/image" Target="../media/image1.png"/><Relationship Id="rId10" Type="http://schemas.openxmlformats.org/officeDocument/2006/relationships/slideLayout" Target="../slideLayouts/slideLayout97.xml"/><Relationship Id="rId4" Type="http://schemas.openxmlformats.org/officeDocument/2006/relationships/slideLayout" Target="../slideLayouts/slideLayout91.xml"/><Relationship Id="rId9" Type="http://schemas.openxmlformats.org/officeDocument/2006/relationships/slideLayout" Target="../slideLayouts/slideLayout96.xml"/><Relationship Id="rId1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8.xml"/><Relationship Id="rId13" Type="http://schemas.openxmlformats.org/officeDocument/2006/relationships/image" Target="../media/image1.png"/><Relationship Id="rId3" Type="http://schemas.openxmlformats.org/officeDocument/2006/relationships/slideLayout" Target="../slideLayouts/slideLayout103.xml"/><Relationship Id="rId7" Type="http://schemas.openxmlformats.org/officeDocument/2006/relationships/slideLayout" Target="../slideLayouts/slideLayout107.xml"/><Relationship Id="rId12" Type="http://schemas.openxmlformats.org/officeDocument/2006/relationships/theme" Target="../theme/theme9.xml"/><Relationship Id="rId2" Type="http://schemas.openxmlformats.org/officeDocument/2006/relationships/slideLayout" Target="../slideLayouts/slideLayout102.xml"/><Relationship Id="rId1" Type="http://schemas.openxmlformats.org/officeDocument/2006/relationships/slideLayout" Target="../slideLayouts/slideLayout101.xml"/><Relationship Id="rId6" Type="http://schemas.openxmlformats.org/officeDocument/2006/relationships/slideLayout" Target="../slideLayouts/slideLayout106.xml"/><Relationship Id="rId11" Type="http://schemas.openxmlformats.org/officeDocument/2006/relationships/slideLayout" Target="../slideLayouts/slideLayout111.xml"/><Relationship Id="rId5" Type="http://schemas.openxmlformats.org/officeDocument/2006/relationships/slideLayout" Target="../slideLayouts/slideLayout105.xml"/><Relationship Id="rId10" Type="http://schemas.openxmlformats.org/officeDocument/2006/relationships/slideLayout" Target="../slideLayouts/slideLayout110.xml"/><Relationship Id="rId4" Type="http://schemas.openxmlformats.org/officeDocument/2006/relationships/slideLayout" Target="../slideLayouts/slideLayout104.xml"/><Relationship Id="rId9" Type="http://schemas.openxmlformats.org/officeDocument/2006/relationships/slideLayout" Target="../slideLayouts/slideLayout10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77863" y="228600"/>
            <a:ext cx="7788275"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Title: </a:t>
            </a:r>
          </a:p>
        </p:txBody>
      </p:sp>
      <p:sp>
        <p:nvSpPr>
          <p:cNvPr id="1027" name="Rectangle 3"/>
          <p:cNvSpPr>
            <a:spLocks noGrp="1" noChangeArrowheads="1"/>
          </p:cNvSpPr>
          <p:nvPr>
            <p:ph type="body" idx="1"/>
          </p:nvPr>
        </p:nvSpPr>
        <p:spPr bwMode="auto">
          <a:xfrm>
            <a:off x="685800" y="1574800"/>
            <a:ext cx="7772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7124" name="Rectangle 4"/>
          <p:cNvSpPr>
            <a:spLocks noGrp="1" noChangeArrowheads="1"/>
          </p:cNvSpPr>
          <p:nvPr>
            <p:ph type="ftr" sz="quarter" idx="3"/>
          </p:nvPr>
        </p:nvSpPr>
        <p:spPr bwMode="auto">
          <a:xfrm>
            <a:off x="8458200" y="617061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a:lvl1pPr>
          </a:lstStyle>
          <a:p>
            <a:pPr fontAlgn="base">
              <a:spcBef>
                <a:spcPct val="0"/>
              </a:spcBef>
              <a:spcAft>
                <a:spcPct val="0"/>
              </a:spcAft>
              <a:defRPr/>
            </a:pPr>
            <a:fld id="{3715CFFB-94DC-48FD-A162-5E09FC600A3B}" type="slidenum">
              <a:rPr lang="en-US">
                <a:solidFill>
                  <a:srgbClr val="000000"/>
                </a:solidFill>
                <a:cs typeface="Times New Roman" pitchFamily="18" charset="0"/>
              </a:rPr>
              <a:pPr fontAlgn="base">
                <a:spcBef>
                  <a:spcPct val="0"/>
                </a:spcBef>
                <a:spcAft>
                  <a:spcPct val="0"/>
                </a:spcAft>
                <a:defRPr/>
              </a:pPr>
              <a:t>‹#›</a:t>
            </a:fld>
            <a:endParaRPr lang="en-US" dirty="0">
              <a:solidFill>
                <a:srgbClr val="000000"/>
              </a:solidFill>
              <a:cs typeface="Times New Roman" pitchFamily="18" charset="0"/>
            </a:endParaRPr>
          </a:p>
        </p:txBody>
      </p:sp>
      <p:pic>
        <p:nvPicPr>
          <p:cNvPr id="1029" name="Picture 13"/>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24800" y="6380163"/>
            <a:ext cx="106680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65157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sldNum="0" hdr="0" dt="0"/>
  <p:txStyles>
    <p:titleStyle>
      <a:lvl1pPr algn="l" rtl="0" eaLnBrk="0" fontAlgn="base" hangingPunct="0">
        <a:spcBef>
          <a:spcPct val="0"/>
        </a:spcBef>
        <a:spcAft>
          <a:spcPct val="0"/>
        </a:spcAft>
        <a:defRPr sz="2800">
          <a:solidFill>
            <a:srgbClr val="0085B4"/>
          </a:solidFill>
          <a:latin typeface="+mj-lt"/>
          <a:ea typeface="+mj-ea"/>
          <a:cs typeface="+mj-cs"/>
        </a:defRPr>
      </a:lvl1pPr>
      <a:lvl2pPr algn="l" rtl="0" eaLnBrk="0" fontAlgn="base" hangingPunct="0">
        <a:spcBef>
          <a:spcPct val="0"/>
        </a:spcBef>
        <a:spcAft>
          <a:spcPct val="0"/>
        </a:spcAft>
        <a:defRPr sz="2800">
          <a:solidFill>
            <a:srgbClr val="0085B4"/>
          </a:solidFill>
          <a:latin typeface="Calibri" pitchFamily="34" charset="0"/>
        </a:defRPr>
      </a:lvl2pPr>
      <a:lvl3pPr algn="l" rtl="0" eaLnBrk="0" fontAlgn="base" hangingPunct="0">
        <a:spcBef>
          <a:spcPct val="0"/>
        </a:spcBef>
        <a:spcAft>
          <a:spcPct val="0"/>
        </a:spcAft>
        <a:defRPr sz="2800">
          <a:solidFill>
            <a:srgbClr val="0085B4"/>
          </a:solidFill>
          <a:latin typeface="Calibri" pitchFamily="34" charset="0"/>
        </a:defRPr>
      </a:lvl3pPr>
      <a:lvl4pPr algn="l" rtl="0" eaLnBrk="0" fontAlgn="base" hangingPunct="0">
        <a:spcBef>
          <a:spcPct val="0"/>
        </a:spcBef>
        <a:spcAft>
          <a:spcPct val="0"/>
        </a:spcAft>
        <a:defRPr sz="2800">
          <a:solidFill>
            <a:srgbClr val="0085B4"/>
          </a:solidFill>
          <a:latin typeface="Calibri" pitchFamily="34" charset="0"/>
        </a:defRPr>
      </a:lvl4pPr>
      <a:lvl5pPr algn="l" rtl="0" eaLnBrk="0" fontAlgn="base" hangingPunct="0">
        <a:spcBef>
          <a:spcPct val="0"/>
        </a:spcBef>
        <a:spcAft>
          <a:spcPct val="0"/>
        </a:spcAft>
        <a:defRPr sz="2800">
          <a:solidFill>
            <a:srgbClr val="0085B4"/>
          </a:solidFill>
          <a:latin typeface="Calibri" pitchFamily="34" charset="0"/>
        </a:defRPr>
      </a:lvl5pPr>
      <a:lvl6pPr marL="457200" algn="l" rtl="0" fontAlgn="base">
        <a:spcBef>
          <a:spcPct val="0"/>
        </a:spcBef>
        <a:spcAft>
          <a:spcPct val="0"/>
        </a:spcAft>
        <a:defRPr sz="2800">
          <a:solidFill>
            <a:srgbClr val="0085B4"/>
          </a:solidFill>
          <a:latin typeface="Calibri" pitchFamily="34" charset="0"/>
        </a:defRPr>
      </a:lvl6pPr>
      <a:lvl7pPr marL="914400" algn="l" rtl="0" fontAlgn="base">
        <a:spcBef>
          <a:spcPct val="0"/>
        </a:spcBef>
        <a:spcAft>
          <a:spcPct val="0"/>
        </a:spcAft>
        <a:defRPr sz="2800">
          <a:solidFill>
            <a:srgbClr val="0085B4"/>
          </a:solidFill>
          <a:latin typeface="Calibri" pitchFamily="34" charset="0"/>
        </a:defRPr>
      </a:lvl7pPr>
      <a:lvl8pPr marL="1371600" algn="l" rtl="0" fontAlgn="base">
        <a:spcBef>
          <a:spcPct val="0"/>
        </a:spcBef>
        <a:spcAft>
          <a:spcPct val="0"/>
        </a:spcAft>
        <a:defRPr sz="2800">
          <a:solidFill>
            <a:srgbClr val="0085B4"/>
          </a:solidFill>
          <a:latin typeface="Calibri" pitchFamily="34" charset="0"/>
        </a:defRPr>
      </a:lvl8pPr>
      <a:lvl9pPr marL="1828800" algn="l" rtl="0" fontAlgn="base">
        <a:spcBef>
          <a:spcPct val="0"/>
        </a:spcBef>
        <a:spcAft>
          <a:spcPct val="0"/>
        </a:spcAft>
        <a:defRPr sz="2800">
          <a:solidFill>
            <a:srgbClr val="0085B4"/>
          </a:solidFill>
          <a:latin typeface="Calibri" pitchFamily="34"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Times New Roman" pitchFamily="18" charset="0"/>
        <a:buChar char="–"/>
        <a:defRPr sz="2000">
          <a:solidFill>
            <a:schemeClr val="tx1"/>
          </a:solidFill>
          <a:latin typeface="+mn-lt"/>
        </a:defRPr>
      </a:lvl2pPr>
      <a:lvl3pPr marL="1143000" indent="-228600" algn="l" rtl="0" eaLnBrk="0" fontAlgn="base" hangingPunct="0">
        <a:spcBef>
          <a:spcPct val="20000"/>
        </a:spcBef>
        <a:spcAft>
          <a:spcPct val="0"/>
        </a:spcAft>
        <a:buClr>
          <a:schemeClr val="tx2"/>
        </a:buClr>
        <a:buChar char="•"/>
        <a:defRPr>
          <a:solidFill>
            <a:schemeClr val="tx1"/>
          </a:solidFill>
          <a:latin typeface="+mn-lt"/>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77863" y="228600"/>
            <a:ext cx="7788275"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Title: </a:t>
            </a:r>
          </a:p>
        </p:txBody>
      </p:sp>
      <p:sp>
        <p:nvSpPr>
          <p:cNvPr id="1027" name="Rectangle 3"/>
          <p:cNvSpPr>
            <a:spLocks noGrp="1" noChangeArrowheads="1"/>
          </p:cNvSpPr>
          <p:nvPr>
            <p:ph type="body" idx="1"/>
          </p:nvPr>
        </p:nvSpPr>
        <p:spPr bwMode="auto">
          <a:xfrm>
            <a:off x="685800" y="1574800"/>
            <a:ext cx="7772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436" name="Rectangle 4"/>
          <p:cNvSpPr>
            <a:spLocks noGrp="1" noChangeArrowheads="1"/>
          </p:cNvSpPr>
          <p:nvPr>
            <p:ph type="ftr" sz="quarter" idx="3"/>
          </p:nvPr>
        </p:nvSpPr>
        <p:spPr bwMode="auto">
          <a:xfrm>
            <a:off x="8458200" y="617061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a:latin typeface="+mn-lt"/>
              </a:defRPr>
            </a:lvl1pPr>
          </a:lstStyle>
          <a:p>
            <a:pPr fontAlgn="base">
              <a:spcBef>
                <a:spcPct val="0"/>
              </a:spcBef>
              <a:spcAft>
                <a:spcPct val="0"/>
              </a:spcAft>
              <a:defRPr/>
            </a:pPr>
            <a:fld id="{DC01F1A5-56BB-4407-A81F-0CE2E8F16AEE}" type="slidenum">
              <a:rPr lang="en-US">
                <a:solidFill>
                  <a:srgbClr val="000000"/>
                </a:solidFill>
                <a:cs typeface="Times New Roman" pitchFamily="18" charset="0"/>
              </a:rPr>
              <a:pPr fontAlgn="base">
                <a:spcBef>
                  <a:spcPct val="0"/>
                </a:spcBef>
                <a:spcAft>
                  <a:spcPct val="0"/>
                </a:spcAft>
                <a:defRPr/>
              </a:pPr>
              <a:t>‹#›</a:t>
            </a:fld>
            <a:endParaRPr lang="en-US" dirty="0">
              <a:solidFill>
                <a:srgbClr val="000000"/>
              </a:solidFill>
              <a:cs typeface="Times New Roman" pitchFamily="18" charset="0"/>
            </a:endParaRPr>
          </a:p>
        </p:txBody>
      </p:sp>
      <p:pic>
        <p:nvPicPr>
          <p:cNvPr id="1029" name="Picture 5"/>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924800" y="6380163"/>
            <a:ext cx="106680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97039805"/>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 id="2147483900" r:id="rId12"/>
  </p:sldLayoutIdLst>
  <p:hf sldNum="0" hdr="0" dt="0"/>
  <p:txStyles>
    <p:titleStyle>
      <a:lvl1pPr algn="l" rtl="0" eaLnBrk="0" fontAlgn="base" hangingPunct="0">
        <a:spcBef>
          <a:spcPct val="0"/>
        </a:spcBef>
        <a:spcAft>
          <a:spcPct val="0"/>
        </a:spcAft>
        <a:defRPr sz="2800">
          <a:solidFill>
            <a:srgbClr val="0085B4"/>
          </a:solidFill>
          <a:latin typeface="+mj-lt"/>
          <a:ea typeface="+mj-ea"/>
          <a:cs typeface="+mj-cs"/>
        </a:defRPr>
      </a:lvl1pPr>
      <a:lvl2pPr algn="l" rtl="0" eaLnBrk="0" fontAlgn="base" hangingPunct="0">
        <a:spcBef>
          <a:spcPct val="0"/>
        </a:spcBef>
        <a:spcAft>
          <a:spcPct val="0"/>
        </a:spcAft>
        <a:defRPr sz="2800">
          <a:solidFill>
            <a:srgbClr val="0085B4"/>
          </a:solidFill>
          <a:latin typeface="Calibri" pitchFamily="34" charset="0"/>
        </a:defRPr>
      </a:lvl2pPr>
      <a:lvl3pPr algn="l" rtl="0" eaLnBrk="0" fontAlgn="base" hangingPunct="0">
        <a:spcBef>
          <a:spcPct val="0"/>
        </a:spcBef>
        <a:spcAft>
          <a:spcPct val="0"/>
        </a:spcAft>
        <a:defRPr sz="2800">
          <a:solidFill>
            <a:srgbClr val="0085B4"/>
          </a:solidFill>
          <a:latin typeface="Calibri" pitchFamily="34" charset="0"/>
        </a:defRPr>
      </a:lvl3pPr>
      <a:lvl4pPr algn="l" rtl="0" eaLnBrk="0" fontAlgn="base" hangingPunct="0">
        <a:spcBef>
          <a:spcPct val="0"/>
        </a:spcBef>
        <a:spcAft>
          <a:spcPct val="0"/>
        </a:spcAft>
        <a:defRPr sz="2800">
          <a:solidFill>
            <a:srgbClr val="0085B4"/>
          </a:solidFill>
          <a:latin typeface="Calibri" pitchFamily="34" charset="0"/>
        </a:defRPr>
      </a:lvl4pPr>
      <a:lvl5pPr algn="l" rtl="0" eaLnBrk="0" fontAlgn="base" hangingPunct="0">
        <a:spcBef>
          <a:spcPct val="0"/>
        </a:spcBef>
        <a:spcAft>
          <a:spcPct val="0"/>
        </a:spcAft>
        <a:defRPr sz="2800">
          <a:solidFill>
            <a:srgbClr val="0085B4"/>
          </a:solidFill>
          <a:latin typeface="Calibri" pitchFamily="34" charset="0"/>
        </a:defRPr>
      </a:lvl5pPr>
      <a:lvl6pPr marL="457200" algn="l" rtl="0" fontAlgn="base">
        <a:spcBef>
          <a:spcPct val="0"/>
        </a:spcBef>
        <a:spcAft>
          <a:spcPct val="0"/>
        </a:spcAft>
        <a:defRPr sz="2800">
          <a:solidFill>
            <a:srgbClr val="0085B4"/>
          </a:solidFill>
          <a:latin typeface="Calibri" pitchFamily="34" charset="0"/>
        </a:defRPr>
      </a:lvl6pPr>
      <a:lvl7pPr marL="914400" algn="l" rtl="0" fontAlgn="base">
        <a:spcBef>
          <a:spcPct val="0"/>
        </a:spcBef>
        <a:spcAft>
          <a:spcPct val="0"/>
        </a:spcAft>
        <a:defRPr sz="2800">
          <a:solidFill>
            <a:srgbClr val="0085B4"/>
          </a:solidFill>
          <a:latin typeface="Calibri" pitchFamily="34" charset="0"/>
        </a:defRPr>
      </a:lvl7pPr>
      <a:lvl8pPr marL="1371600" algn="l" rtl="0" fontAlgn="base">
        <a:spcBef>
          <a:spcPct val="0"/>
        </a:spcBef>
        <a:spcAft>
          <a:spcPct val="0"/>
        </a:spcAft>
        <a:defRPr sz="2800">
          <a:solidFill>
            <a:srgbClr val="0085B4"/>
          </a:solidFill>
          <a:latin typeface="Calibri" pitchFamily="34" charset="0"/>
        </a:defRPr>
      </a:lvl8pPr>
      <a:lvl9pPr marL="1828800" algn="l" rtl="0" fontAlgn="base">
        <a:spcBef>
          <a:spcPct val="0"/>
        </a:spcBef>
        <a:spcAft>
          <a:spcPct val="0"/>
        </a:spcAft>
        <a:defRPr sz="2800">
          <a:solidFill>
            <a:srgbClr val="0085B4"/>
          </a:solidFill>
          <a:latin typeface="Calibri" pitchFamily="34"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Times New Roman" pitchFamily="18" charset="0"/>
        <a:buChar char="–"/>
        <a:defRPr sz="2000">
          <a:solidFill>
            <a:schemeClr val="tx1"/>
          </a:solidFill>
          <a:latin typeface="+mn-lt"/>
        </a:defRPr>
      </a:lvl2pPr>
      <a:lvl3pPr marL="1143000" indent="-228600" algn="l" rtl="0" eaLnBrk="0" fontAlgn="base" hangingPunct="0">
        <a:spcBef>
          <a:spcPct val="20000"/>
        </a:spcBef>
        <a:spcAft>
          <a:spcPct val="0"/>
        </a:spcAft>
        <a:buClr>
          <a:schemeClr val="tx2"/>
        </a:buClr>
        <a:buChar char="•"/>
        <a:defRPr>
          <a:solidFill>
            <a:schemeClr val="tx1"/>
          </a:solidFill>
          <a:latin typeface="+mn-lt"/>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77863" y="228600"/>
            <a:ext cx="7788275"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Title: </a:t>
            </a:r>
          </a:p>
        </p:txBody>
      </p:sp>
      <p:sp>
        <p:nvSpPr>
          <p:cNvPr id="1027" name="Rectangle 3"/>
          <p:cNvSpPr>
            <a:spLocks noGrp="1" noChangeArrowheads="1"/>
          </p:cNvSpPr>
          <p:nvPr>
            <p:ph type="body" idx="1"/>
          </p:nvPr>
        </p:nvSpPr>
        <p:spPr bwMode="auto">
          <a:xfrm>
            <a:off x="685800" y="1574800"/>
            <a:ext cx="7772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9156" name="Rectangle 4"/>
          <p:cNvSpPr>
            <a:spLocks noGrp="1" noChangeArrowheads="1"/>
          </p:cNvSpPr>
          <p:nvPr>
            <p:ph type="ftr" sz="quarter" idx="3"/>
          </p:nvPr>
        </p:nvSpPr>
        <p:spPr bwMode="auto">
          <a:xfrm>
            <a:off x="8558213" y="6302375"/>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a:latin typeface="+mn-lt"/>
              </a:defRPr>
            </a:lvl1pPr>
          </a:lstStyle>
          <a:p>
            <a:pPr fontAlgn="base">
              <a:spcBef>
                <a:spcPct val="0"/>
              </a:spcBef>
              <a:spcAft>
                <a:spcPct val="0"/>
              </a:spcAft>
              <a:defRPr/>
            </a:pPr>
            <a:fld id="{BE7CF5EA-ADFD-41C9-9293-33CD13B82139}" type="slidenum">
              <a:rPr lang="en-US">
                <a:solidFill>
                  <a:srgbClr val="000000"/>
                </a:solidFill>
              </a:rPr>
              <a:pPr fontAlgn="base">
                <a:spcBef>
                  <a:spcPct val="0"/>
                </a:spcBef>
                <a:spcAft>
                  <a:spcPct val="0"/>
                </a:spcAft>
                <a:defRPr/>
              </a:pPr>
              <a:t>‹#›</a:t>
            </a:fld>
            <a:endParaRPr lang="en-US" dirty="0">
              <a:solidFill>
                <a:srgbClr val="000000"/>
              </a:solidFill>
            </a:endParaRPr>
          </a:p>
        </p:txBody>
      </p:sp>
      <p:pic>
        <p:nvPicPr>
          <p:cNvPr id="1029" name="Picture 5"/>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077200" y="6403975"/>
            <a:ext cx="106680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2368093"/>
      </p:ext>
    </p:extLst>
  </p:cSld>
  <p:clrMap bg1="lt1" tx1="dk1" bg2="lt2" tx2="dk2" accent1="accent1" accent2="accent2" accent3="accent3" accent4="accent4" accent5="accent5" accent6="accent6" hlink="hlink" folHlink="folHlink"/>
  <p:sldLayoutIdLst>
    <p:sldLayoutId id="2147483958" r:id="rId1"/>
    <p:sldLayoutId id="2147483959" r:id="rId2"/>
    <p:sldLayoutId id="2147483960" r:id="rId3"/>
    <p:sldLayoutId id="2147483961" r:id="rId4"/>
    <p:sldLayoutId id="2147483962" r:id="rId5"/>
    <p:sldLayoutId id="2147483963" r:id="rId6"/>
    <p:sldLayoutId id="2147483964" r:id="rId7"/>
    <p:sldLayoutId id="2147483965" r:id="rId8"/>
    <p:sldLayoutId id="2147483966" r:id="rId9"/>
    <p:sldLayoutId id="2147483967" r:id="rId10"/>
    <p:sldLayoutId id="2147483968" r:id="rId11"/>
  </p:sldLayoutIdLst>
  <p:hf sldNum="0" hdr="0" dt="0"/>
  <p:txStyles>
    <p:titleStyle>
      <a:lvl1pPr algn="l" rtl="0" eaLnBrk="0" fontAlgn="base" hangingPunct="0">
        <a:spcBef>
          <a:spcPct val="0"/>
        </a:spcBef>
        <a:spcAft>
          <a:spcPct val="0"/>
        </a:spcAft>
        <a:defRPr sz="2800">
          <a:solidFill>
            <a:srgbClr val="0085B4"/>
          </a:solidFill>
          <a:latin typeface="+mj-lt"/>
          <a:ea typeface="+mj-ea"/>
          <a:cs typeface="+mj-cs"/>
        </a:defRPr>
      </a:lvl1pPr>
      <a:lvl2pPr algn="l" rtl="0" eaLnBrk="0" fontAlgn="base" hangingPunct="0">
        <a:spcBef>
          <a:spcPct val="0"/>
        </a:spcBef>
        <a:spcAft>
          <a:spcPct val="0"/>
        </a:spcAft>
        <a:defRPr sz="2800">
          <a:solidFill>
            <a:srgbClr val="0085B4"/>
          </a:solidFill>
          <a:latin typeface="Calibri" pitchFamily="34" charset="0"/>
        </a:defRPr>
      </a:lvl2pPr>
      <a:lvl3pPr algn="l" rtl="0" eaLnBrk="0" fontAlgn="base" hangingPunct="0">
        <a:spcBef>
          <a:spcPct val="0"/>
        </a:spcBef>
        <a:spcAft>
          <a:spcPct val="0"/>
        </a:spcAft>
        <a:defRPr sz="2800">
          <a:solidFill>
            <a:srgbClr val="0085B4"/>
          </a:solidFill>
          <a:latin typeface="Calibri" pitchFamily="34" charset="0"/>
        </a:defRPr>
      </a:lvl3pPr>
      <a:lvl4pPr algn="l" rtl="0" eaLnBrk="0" fontAlgn="base" hangingPunct="0">
        <a:spcBef>
          <a:spcPct val="0"/>
        </a:spcBef>
        <a:spcAft>
          <a:spcPct val="0"/>
        </a:spcAft>
        <a:defRPr sz="2800">
          <a:solidFill>
            <a:srgbClr val="0085B4"/>
          </a:solidFill>
          <a:latin typeface="Calibri" pitchFamily="34" charset="0"/>
        </a:defRPr>
      </a:lvl4pPr>
      <a:lvl5pPr algn="l" rtl="0" eaLnBrk="0" fontAlgn="base" hangingPunct="0">
        <a:spcBef>
          <a:spcPct val="0"/>
        </a:spcBef>
        <a:spcAft>
          <a:spcPct val="0"/>
        </a:spcAft>
        <a:defRPr sz="2800">
          <a:solidFill>
            <a:srgbClr val="0085B4"/>
          </a:solidFill>
          <a:latin typeface="Calibri" pitchFamily="34" charset="0"/>
        </a:defRPr>
      </a:lvl5pPr>
      <a:lvl6pPr marL="457200" algn="l" rtl="0" fontAlgn="base">
        <a:spcBef>
          <a:spcPct val="0"/>
        </a:spcBef>
        <a:spcAft>
          <a:spcPct val="0"/>
        </a:spcAft>
        <a:defRPr sz="2800">
          <a:solidFill>
            <a:srgbClr val="0085B4"/>
          </a:solidFill>
          <a:latin typeface="Calibri" pitchFamily="34" charset="0"/>
        </a:defRPr>
      </a:lvl6pPr>
      <a:lvl7pPr marL="914400" algn="l" rtl="0" fontAlgn="base">
        <a:spcBef>
          <a:spcPct val="0"/>
        </a:spcBef>
        <a:spcAft>
          <a:spcPct val="0"/>
        </a:spcAft>
        <a:defRPr sz="2800">
          <a:solidFill>
            <a:srgbClr val="0085B4"/>
          </a:solidFill>
          <a:latin typeface="Calibri" pitchFamily="34" charset="0"/>
        </a:defRPr>
      </a:lvl7pPr>
      <a:lvl8pPr marL="1371600" algn="l" rtl="0" fontAlgn="base">
        <a:spcBef>
          <a:spcPct val="0"/>
        </a:spcBef>
        <a:spcAft>
          <a:spcPct val="0"/>
        </a:spcAft>
        <a:defRPr sz="2800">
          <a:solidFill>
            <a:srgbClr val="0085B4"/>
          </a:solidFill>
          <a:latin typeface="Calibri" pitchFamily="34" charset="0"/>
        </a:defRPr>
      </a:lvl8pPr>
      <a:lvl9pPr marL="1828800" algn="l" rtl="0" fontAlgn="base">
        <a:spcBef>
          <a:spcPct val="0"/>
        </a:spcBef>
        <a:spcAft>
          <a:spcPct val="0"/>
        </a:spcAft>
        <a:defRPr sz="2800">
          <a:solidFill>
            <a:srgbClr val="0085B4"/>
          </a:solidFill>
          <a:latin typeface="Calibri" pitchFamily="34"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Times New Roman" pitchFamily="18" charset="0"/>
        <a:buChar char="–"/>
        <a:defRPr sz="2000">
          <a:solidFill>
            <a:schemeClr val="tx1"/>
          </a:solidFill>
          <a:latin typeface="+mn-lt"/>
        </a:defRPr>
      </a:lvl2pPr>
      <a:lvl3pPr marL="1143000" indent="-228600" algn="l" rtl="0" eaLnBrk="0" fontAlgn="base" hangingPunct="0">
        <a:spcBef>
          <a:spcPct val="20000"/>
        </a:spcBef>
        <a:spcAft>
          <a:spcPct val="0"/>
        </a:spcAft>
        <a:buClr>
          <a:schemeClr val="tx2"/>
        </a:buClr>
        <a:buChar char="•"/>
        <a:defRPr>
          <a:solidFill>
            <a:schemeClr val="tx1"/>
          </a:solidFill>
          <a:latin typeface="+mn-lt"/>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77863" y="228600"/>
            <a:ext cx="7788275"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Title: </a:t>
            </a:r>
          </a:p>
        </p:txBody>
      </p:sp>
      <p:sp>
        <p:nvSpPr>
          <p:cNvPr id="1027" name="Rectangle 3"/>
          <p:cNvSpPr>
            <a:spLocks noGrp="1" noChangeArrowheads="1"/>
          </p:cNvSpPr>
          <p:nvPr>
            <p:ph type="body" idx="1"/>
          </p:nvPr>
        </p:nvSpPr>
        <p:spPr bwMode="auto">
          <a:xfrm>
            <a:off x="685800" y="1574800"/>
            <a:ext cx="7772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7124" name="Rectangle 4"/>
          <p:cNvSpPr>
            <a:spLocks noGrp="1" noChangeArrowheads="1"/>
          </p:cNvSpPr>
          <p:nvPr>
            <p:ph type="ftr" sz="quarter" idx="3"/>
          </p:nvPr>
        </p:nvSpPr>
        <p:spPr bwMode="auto">
          <a:xfrm>
            <a:off x="8458200" y="617061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a:lvl1pPr>
          </a:lstStyle>
          <a:p>
            <a:pPr fontAlgn="base">
              <a:spcBef>
                <a:spcPct val="0"/>
              </a:spcBef>
              <a:spcAft>
                <a:spcPct val="0"/>
              </a:spcAft>
              <a:defRPr/>
            </a:pPr>
            <a:fld id="{3715CFFB-94DC-48FD-A162-5E09FC600A3B}" type="slidenum">
              <a:rPr lang="en-US">
                <a:solidFill>
                  <a:srgbClr val="000000"/>
                </a:solidFill>
                <a:cs typeface="Times New Roman" pitchFamily="18" charset="0"/>
              </a:rPr>
              <a:pPr fontAlgn="base">
                <a:spcBef>
                  <a:spcPct val="0"/>
                </a:spcBef>
                <a:spcAft>
                  <a:spcPct val="0"/>
                </a:spcAft>
                <a:defRPr/>
              </a:pPr>
              <a:t>‹#›</a:t>
            </a:fld>
            <a:endParaRPr lang="en-US" dirty="0">
              <a:solidFill>
                <a:srgbClr val="000000"/>
              </a:solidFill>
              <a:cs typeface="Times New Roman" pitchFamily="18" charset="0"/>
            </a:endParaRPr>
          </a:p>
        </p:txBody>
      </p:sp>
      <p:pic>
        <p:nvPicPr>
          <p:cNvPr id="1029" name="Picture 13"/>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24800" y="6380163"/>
            <a:ext cx="106680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339366628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Lst>
  <p:hf sldNum="0" hdr="0" dt="0"/>
  <p:txStyles>
    <p:titleStyle>
      <a:lvl1pPr algn="l" rtl="0" eaLnBrk="0" fontAlgn="base" hangingPunct="0">
        <a:spcBef>
          <a:spcPct val="0"/>
        </a:spcBef>
        <a:spcAft>
          <a:spcPct val="0"/>
        </a:spcAft>
        <a:defRPr sz="2800">
          <a:solidFill>
            <a:srgbClr val="0085B4"/>
          </a:solidFill>
          <a:latin typeface="+mj-lt"/>
          <a:ea typeface="+mj-ea"/>
          <a:cs typeface="+mj-cs"/>
        </a:defRPr>
      </a:lvl1pPr>
      <a:lvl2pPr algn="l" rtl="0" eaLnBrk="0" fontAlgn="base" hangingPunct="0">
        <a:spcBef>
          <a:spcPct val="0"/>
        </a:spcBef>
        <a:spcAft>
          <a:spcPct val="0"/>
        </a:spcAft>
        <a:defRPr sz="2800">
          <a:solidFill>
            <a:srgbClr val="0085B4"/>
          </a:solidFill>
          <a:latin typeface="Calibri" pitchFamily="34" charset="0"/>
        </a:defRPr>
      </a:lvl2pPr>
      <a:lvl3pPr algn="l" rtl="0" eaLnBrk="0" fontAlgn="base" hangingPunct="0">
        <a:spcBef>
          <a:spcPct val="0"/>
        </a:spcBef>
        <a:spcAft>
          <a:spcPct val="0"/>
        </a:spcAft>
        <a:defRPr sz="2800">
          <a:solidFill>
            <a:srgbClr val="0085B4"/>
          </a:solidFill>
          <a:latin typeface="Calibri" pitchFamily="34" charset="0"/>
        </a:defRPr>
      </a:lvl3pPr>
      <a:lvl4pPr algn="l" rtl="0" eaLnBrk="0" fontAlgn="base" hangingPunct="0">
        <a:spcBef>
          <a:spcPct val="0"/>
        </a:spcBef>
        <a:spcAft>
          <a:spcPct val="0"/>
        </a:spcAft>
        <a:defRPr sz="2800">
          <a:solidFill>
            <a:srgbClr val="0085B4"/>
          </a:solidFill>
          <a:latin typeface="Calibri" pitchFamily="34" charset="0"/>
        </a:defRPr>
      </a:lvl4pPr>
      <a:lvl5pPr algn="l" rtl="0" eaLnBrk="0" fontAlgn="base" hangingPunct="0">
        <a:spcBef>
          <a:spcPct val="0"/>
        </a:spcBef>
        <a:spcAft>
          <a:spcPct val="0"/>
        </a:spcAft>
        <a:defRPr sz="2800">
          <a:solidFill>
            <a:srgbClr val="0085B4"/>
          </a:solidFill>
          <a:latin typeface="Calibri" pitchFamily="34" charset="0"/>
        </a:defRPr>
      </a:lvl5pPr>
      <a:lvl6pPr marL="457200" algn="l" rtl="0" fontAlgn="base">
        <a:spcBef>
          <a:spcPct val="0"/>
        </a:spcBef>
        <a:spcAft>
          <a:spcPct val="0"/>
        </a:spcAft>
        <a:defRPr sz="2800">
          <a:solidFill>
            <a:srgbClr val="0085B4"/>
          </a:solidFill>
          <a:latin typeface="Calibri" pitchFamily="34" charset="0"/>
        </a:defRPr>
      </a:lvl6pPr>
      <a:lvl7pPr marL="914400" algn="l" rtl="0" fontAlgn="base">
        <a:spcBef>
          <a:spcPct val="0"/>
        </a:spcBef>
        <a:spcAft>
          <a:spcPct val="0"/>
        </a:spcAft>
        <a:defRPr sz="2800">
          <a:solidFill>
            <a:srgbClr val="0085B4"/>
          </a:solidFill>
          <a:latin typeface="Calibri" pitchFamily="34" charset="0"/>
        </a:defRPr>
      </a:lvl7pPr>
      <a:lvl8pPr marL="1371600" algn="l" rtl="0" fontAlgn="base">
        <a:spcBef>
          <a:spcPct val="0"/>
        </a:spcBef>
        <a:spcAft>
          <a:spcPct val="0"/>
        </a:spcAft>
        <a:defRPr sz="2800">
          <a:solidFill>
            <a:srgbClr val="0085B4"/>
          </a:solidFill>
          <a:latin typeface="Calibri" pitchFamily="34" charset="0"/>
        </a:defRPr>
      </a:lvl8pPr>
      <a:lvl9pPr marL="1828800" algn="l" rtl="0" fontAlgn="base">
        <a:spcBef>
          <a:spcPct val="0"/>
        </a:spcBef>
        <a:spcAft>
          <a:spcPct val="0"/>
        </a:spcAft>
        <a:defRPr sz="2800">
          <a:solidFill>
            <a:srgbClr val="0085B4"/>
          </a:solidFill>
          <a:latin typeface="Calibri" pitchFamily="34"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Times New Roman" pitchFamily="18" charset="0"/>
        <a:buChar char="–"/>
        <a:defRPr sz="2000">
          <a:solidFill>
            <a:schemeClr val="tx1"/>
          </a:solidFill>
          <a:latin typeface="+mn-lt"/>
        </a:defRPr>
      </a:lvl2pPr>
      <a:lvl3pPr marL="1143000" indent="-228600" algn="l" rtl="0" eaLnBrk="0" fontAlgn="base" hangingPunct="0">
        <a:spcBef>
          <a:spcPct val="20000"/>
        </a:spcBef>
        <a:spcAft>
          <a:spcPct val="0"/>
        </a:spcAft>
        <a:buClr>
          <a:schemeClr val="tx2"/>
        </a:buClr>
        <a:buChar char="•"/>
        <a:defRPr>
          <a:solidFill>
            <a:schemeClr val="tx1"/>
          </a:solidFill>
          <a:latin typeface="+mn-lt"/>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bwMode="auto">
          <a:xfrm>
            <a:off x="677863" y="228600"/>
            <a:ext cx="7788275"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Title: </a:t>
            </a:r>
          </a:p>
        </p:txBody>
      </p:sp>
      <p:sp>
        <p:nvSpPr>
          <p:cNvPr id="517123" name="Rectangle 3"/>
          <p:cNvSpPr>
            <a:spLocks noGrp="1" noChangeArrowheads="1"/>
          </p:cNvSpPr>
          <p:nvPr>
            <p:ph type="body" idx="1"/>
          </p:nvPr>
        </p:nvSpPr>
        <p:spPr bwMode="auto">
          <a:xfrm>
            <a:off x="685800" y="1574800"/>
            <a:ext cx="7772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7124" name="Rectangle 4"/>
          <p:cNvSpPr>
            <a:spLocks noGrp="1" noChangeArrowheads="1"/>
          </p:cNvSpPr>
          <p:nvPr>
            <p:ph type="ftr" sz="quarter" idx="3"/>
          </p:nvPr>
        </p:nvSpPr>
        <p:spPr bwMode="auto">
          <a:xfrm>
            <a:off x="8458200" y="617061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900">
                <a:cs typeface="Times New Roman" charset="0"/>
              </a:defRPr>
            </a:lvl1pPr>
          </a:lstStyle>
          <a:p>
            <a:pPr fontAlgn="base">
              <a:spcBef>
                <a:spcPct val="0"/>
              </a:spcBef>
              <a:spcAft>
                <a:spcPct val="0"/>
              </a:spcAft>
              <a:defRPr/>
            </a:pPr>
            <a:fld id="{A68A9C45-2D76-5647-8203-F6915A65F3AB}" type="slidenum">
              <a:rPr lang="en-US">
                <a:solidFill>
                  <a:srgbClr val="000000"/>
                </a:solidFill>
              </a:rPr>
              <a:pPr fontAlgn="base">
                <a:spcBef>
                  <a:spcPct val="0"/>
                </a:spcBef>
                <a:spcAft>
                  <a:spcPct val="0"/>
                </a:spcAft>
                <a:defRPr/>
              </a:pPr>
              <a:t>‹#›</a:t>
            </a:fld>
            <a:endParaRPr lang="en-US" dirty="0">
              <a:solidFill>
                <a:srgbClr val="000000"/>
              </a:solidFill>
            </a:endParaRPr>
          </a:p>
        </p:txBody>
      </p:sp>
      <p:pic>
        <p:nvPicPr>
          <p:cNvPr id="517133" name="Picture 13"/>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24800" y="6380163"/>
            <a:ext cx="106680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6" name="Picture 5"/>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3735079448"/>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Lst>
  <p:hf sldNum="0" hdr="0" dt="0"/>
  <p:txStyles>
    <p:titleStyle>
      <a:lvl1pPr algn="l" rtl="0" eaLnBrk="0" fontAlgn="base" hangingPunct="0">
        <a:spcBef>
          <a:spcPct val="0"/>
        </a:spcBef>
        <a:spcAft>
          <a:spcPct val="0"/>
        </a:spcAft>
        <a:defRPr sz="2800">
          <a:solidFill>
            <a:srgbClr val="0085B4"/>
          </a:solidFill>
          <a:latin typeface="+mj-lt"/>
          <a:ea typeface="+mj-ea"/>
          <a:cs typeface="ＭＳ Ｐゴシック" charset="0"/>
        </a:defRPr>
      </a:lvl1pPr>
      <a:lvl2pPr algn="l" rtl="0" eaLnBrk="0" fontAlgn="base" hangingPunct="0">
        <a:spcBef>
          <a:spcPct val="0"/>
        </a:spcBef>
        <a:spcAft>
          <a:spcPct val="0"/>
        </a:spcAft>
        <a:defRPr sz="2800">
          <a:solidFill>
            <a:srgbClr val="0085B4"/>
          </a:solidFill>
          <a:latin typeface="Calibri" charset="0"/>
          <a:ea typeface="ＭＳ Ｐゴシック" charset="0"/>
          <a:cs typeface="ＭＳ Ｐゴシック" charset="0"/>
        </a:defRPr>
      </a:lvl2pPr>
      <a:lvl3pPr algn="l" rtl="0" eaLnBrk="0" fontAlgn="base" hangingPunct="0">
        <a:spcBef>
          <a:spcPct val="0"/>
        </a:spcBef>
        <a:spcAft>
          <a:spcPct val="0"/>
        </a:spcAft>
        <a:defRPr sz="2800">
          <a:solidFill>
            <a:srgbClr val="0085B4"/>
          </a:solidFill>
          <a:latin typeface="Calibri" charset="0"/>
          <a:ea typeface="ＭＳ Ｐゴシック" charset="0"/>
          <a:cs typeface="ＭＳ Ｐゴシック" charset="0"/>
        </a:defRPr>
      </a:lvl3pPr>
      <a:lvl4pPr algn="l" rtl="0" eaLnBrk="0" fontAlgn="base" hangingPunct="0">
        <a:spcBef>
          <a:spcPct val="0"/>
        </a:spcBef>
        <a:spcAft>
          <a:spcPct val="0"/>
        </a:spcAft>
        <a:defRPr sz="2800">
          <a:solidFill>
            <a:srgbClr val="0085B4"/>
          </a:solidFill>
          <a:latin typeface="Calibri" charset="0"/>
          <a:ea typeface="ＭＳ Ｐゴシック" charset="0"/>
          <a:cs typeface="ＭＳ Ｐゴシック" charset="0"/>
        </a:defRPr>
      </a:lvl4pPr>
      <a:lvl5pPr algn="l" rtl="0" eaLnBrk="0" fontAlgn="base" hangingPunct="0">
        <a:spcBef>
          <a:spcPct val="0"/>
        </a:spcBef>
        <a:spcAft>
          <a:spcPct val="0"/>
        </a:spcAft>
        <a:defRPr sz="2800">
          <a:solidFill>
            <a:srgbClr val="0085B4"/>
          </a:solidFill>
          <a:latin typeface="Calibri" charset="0"/>
          <a:ea typeface="ＭＳ Ｐゴシック" charset="0"/>
          <a:cs typeface="ＭＳ Ｐゴシック" charset="0"/>
        </a:defRPr>
      </a:lvl5pPr>
      <a:lvl6pPr marL="457200" algn="l" rtl="0" fontAlgn="base">
        <a:spcBef>
          <a:spcPct val="0"/>
        </a:spcBef>
        <a:spcAft>
          <a:spcPct val="0"/>
        </a:spcAft>
        <a:defRPr sz="2800">
          <a:solidFill>
            <a:srgbClr val="0085B4"/>
          </a:solidFill>
          <a:latin typeface="Calibri" charset="0"/>
          <a:ea typeface="ＭＳ Ｐゴシック" charset="0"/>
        </a:defRPr>
      </a:lvl6pPr>
      <a:lvl7pPr marL="914400" algn="l" rtl="0" fontAlgn="base">
        <a:spcBef>
          <a:spcPct val="0"/>
        </a:spcBef>
        <a:spcAft>
          <a:spcPct val="0"/>
        </a:spcAft>
        <a:defRPr sz="2800">
          <a:solidFill>
            <a:srgbClr val="0085B4"/>
          </a:solidFill>
          <a:latin typeface="Calibri" charset="0"/>
          <a:ea typeface="ＭＳ Ｐゴシック" charset="0"/>
        </a:defRPr>
      </a:lvl7pPr>
      <a:lvl8pPr marL="1371600" algn="l" rtl="0" fontAlgn="base">
        <a:spcBef>
          <a:spcPct val="0"/>
        </a:spcBef>
        <a:spcAft>
          <a:spcPct val="0"/>
        </a:spcAft>
        <a:defRPr sz="2800">
          <a:solidFill>
            <a:srgbClr val="0085B4"/>
          </a:solidFill>
          <a:latin typeface="Calibri" charset="0"/>
          <a:ea typeface="ＭＳ Ｐゴシック" charset="0"/>
        </a:defRPr>
      </a:lvl8pPr>
      <a:lvl9pPr marL="1828800" algn="l" rtl="0" fontAlgn="base">
        <a:spcBef>
          <a:spcPct val="0"/>
        </a:spcBef>
        <a:spcAft>
          <a:spcPct val="0"/>
        </a:spcAft>
        <a:defRPr sz="2800">
          <a:solidFill>
            <a:srgbClr val="0085B4"/>
          </a:solidFill>
          <a:latin typeface="Calibri" charset="0"/>
          <a:ea typeface="ＭＳ Ｐゴシック"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chemeClr val="tx2"/>
        </a:buClr>
        <a:buFont typeface="Times New Roman" charset="0"/>
        <a:buChar char="–"/>
        <a:defRPr sz="2000">
          <a:solidFill>
            <a:schemeClr val="tx1"/>
          </a:solidFill>
          <a:latin typeface="+mn-lt"/>
          <a:ea typeface="+mn-ea"/>
        </a:defRPr>
      </a:lvl2pPr>
      <a:lvl3pPr marL="1143000" indent="-228600" algn="l" rtl="0" eaLnBrk="0" fontAlgn="base" hangingPunct="0">
        <a:spcBef>
          <a:spcPct val="20000"/>
        </a:spcBef>
        <a:spcAft>
          <a:spcPct val="0"/>
        </a:spcAft>
        <a:buClr>
          <a:schemeClr val="tx2"/>
        </a:buClr>
        <a:buChar char="•"/>
        <a:defRPr>
          <a:solidFill>
            <a:schemeClr val="tx1"/>
          </a:solidFill>
          <a:latin typeface="+mn-lt"/>
          <a:ea typeface="+mn-ea"/>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ea typeface="+mn-ea"/>
        </a:defRPr>
      </a:lvl5pPr>
      <a:lvl6pPr marL="2514600" indent="-228600" algn="l" rtl="0" fontAlgn="base">
        <a:spcBef>
          <a:spcPct val="20000"/>
        </a:spcBef>
        <a:spcAft>
          <a:spcPct val="0"/>
        </a:spcAft>
        <a:buClr>
          <a:schemeClr val="tx2"/>
        </a:buClr>
        <a:buChar char="»"/>
        <a:defRPr sz="1600">
          <a:solidFill>
            <a:schemeClr val="tx1"/>
          </a:solidFill>
          <a:latin typeface="+mn-lt"/>
          <a:ea typeface="+mn-ea"/>
        </a:defRPr>
      </a:lvl6pPr>
      <a:lvl7pPr marL="2971800" indent="-228600" algn="l" rtl="0" fontAlgn="base">
        <a:spcBef>
          <a:spcPct val="20000"/>
        </a:spcBef>
        <a:spcAft>
          <a:spcPct val="0"/>
        </a:spcAft>
        <a:buClr>
          <a:schemeClr val="tx2"/>
        </a:buClr>
        <a:buChar char="»"/>
        <a:defRPr sz="1600">
          <a:solidFill>
            <a:schemeClr val="tx1"/>
          </a:solidFill>
          <a:latin typeface="+mn-lt"/>
          <a:ea typeface="+mn-ea"/>
        </a:defRPr>
      </a:lvl7pPr>
      <a:lvl8pPr marL="3429000" indent="-228600" algn="l" rtl="0" fontAlgn="base">
        <a:spcBef>
          <a:spcPct val="20000"/>
        </a:spcBef>
        <a:spcAft>
          <a:spcPct val="0"/>
        </a:spcAft>
        <a:buClr>
          <a:schemeClr val="tx2"/>
        </a:buClr>
        <a:buChar char="»"/>
        <a:defRPr sz="1600">
          <a:solidFill>
            <a:schemeClr val="tx1"/>
          </a:solidFill>
          <a:latin typeface="+mn-lt"/>
          <a:ea typeface="+mn-ea"/>
        </a:defRPr>
      </a:lvl8pPr>
      <a:lvl9pPr marL="3886200" indent="-228600" algn="l" rtl="0" fontAlgn="base">
        <a:spcBef>
          <a:spcPct val="20000"/>
        </a:spcBef>
        <a:spcAft>
          <a:spcPct val="0"/>
        </a:spcAft>
        <a:buClr>
          <a:schemeClr val="tx2"/>
        </a:buClr>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bwMode="auto">
          <a:xfrm>
            <a:off x="677863" y="228600"/>
            <a:ext cx="7788275"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Title: </a:t>
            </a:r>
          </a:p>
        </p:txBody>
      </p:sp>
      <p:sp>
        <p:nvSpPr>
          <p:cNvPr id="517123" name="Rectangle 3"/>
          <p:cNvSpPr>
            <a:spLocks noGrp="1" noChangeArrowheads="1"/>
          </p:cNvSpPr>
          <p:nvPr>
            <p:ph type="body" idx="1"/>
          </p:nvPr>
        </p:nvSpPr>
        <p:spPr bwMode="auto">
          <a:xfrm>
            <a:off x="685800" y="1574800"/>
            <a:ext cx="7772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7124" name="Rectangle 4"/>
          <p:cNvSpPr>
            <a:spLocks noGrp="1" noChangeArrowheads="1"/>
          </p:cNvSpPr>
          <p:nvPr>
            <p:ph type="ftr" sz="quarter" idx="3"/>
          </p:nvPr>
        </p:nvSpPr>
        <p:spPr bwMode="auto">
          <a:xfrm>
            <a:off x="8458200" y="617061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900">
                <a:cs typeface="Times New Roman" charset="0"/>
              </a:defRPr>
            </a:lvl1pPr>
          </a:lstStyle>
          <a:p>
            <a:pPr fontAlgn="base">
              <a:spcBef>
                <a:spcPct val="0"/>
              </a:spcBef>
              <a:spcAft>
                <a:spcPct val="0"/>
              </a:spcAft>
              <a:defRPr/>
            </a:pPr>
            <a:fld id="{A68A9C45-2D76-5647-8203-F6915A65F3AB}" type="slidenum">
              <a:rPr lang="en-US">
                <a:solidFill>
                  <a:srgbClr val="000000"/>
                </a:solidFill>
              </a:rPr>
              <a:pPr fontAlgn="base">
                <a:spcBef>
                  <a:spcPct val="0"/>
                </a:spcBef>
                <a:spcAft>
                  <a:spcPct val="0"/>
                </a:spcAft>
                <a:defRPr/>
              </a:pPr>
              <a:t>‹#›</a:t>
            </a:fld>
            <a:endParaRPr lang="en-US" dirty="0">
              <a:solidFill>
                <a:srgbClr val="000000"/>
              </a:solidFill>
            </a:endParaRPr>
          </a:p>
        </p:txBody>
      </p:sp>
      <p:pic>
        <p:nvPicPr>
          <p:cNvPr id="517133" name="Picture 13"/>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24800" y="6380163"/>
            <a:ext cx="106680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6" name="Picture 5"/>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7907871" y="6363951"/>
            <a:ext cx="1143000" cy="487073"/>
          </a:xfrm>
          <a:prstGeom prst="rect">
            <a:avLst/>
          </a:prstGeom>
          <a:solidFill>
            <a:schemeClr val="bg1"/>
          </a:solidFill>
        </p:spPr>
      </p:pic>
    </p:spTree>
    <p:extLst>
      <p:ext uri="{BB962C8B-B14F-4D97-AF65-F5344CB8AC3E}">
        <p14:creationId xmlns:p14="http://schemas.microsoft.com/office/powerpoint/2010/main" val="3847679723"/>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 id="2147483742" r:id="rId12"/>
    <p:sldLayoutId id="2147483743" r:id="rId13"/>
  </p:sldLayoutIdLst>
  <p:hf sldNum="0" hdr="0" dt="0"/>
  <p:txStyles>
    <p:titleStyle>
      <a:lvl1pPr algn="l" rtl="0" eaLnBrk="0" fontAlgn="base" hangingPunct="0">
        <a:spcBef>
          <a:spcPct val="0"/>
        </a:spcBef>
        <a:spcAft>
          <a:spcPct val="0"/>
        </a:spcAft>
        <a:defRPr sz="2800">
          <a:solidFill>
            <a:srgbClr val="0085B4"/>
          </a:solidFill>
          <a:latin typeface="+mj-lt"/>
          <a:ea typeface="+mj-ea"/>
          <a:cs typeface="ＭＳ Ｐゴシック" charset="0"/>
        </a:defRPr>
      </a:lvl1pPr>
      <a:lvl2pPr algn="l" rtl="0" eaLnBrk="0" fontAlgn="base" hangingPunct="0">
        <a:spcBef>
          <a:spcPct val="0"/>
        </a:spcBef>
        <a:spcAft>
          <a:spcPct val="0"/>
        </a:spcAft>
        <a:defRPr sz="2800">
          <a:solidFill>
            <a:srgbClr val="0085B4"/>
          </a:solidFill>
          <a:latin typeface="Calibri" charset="0"/>
          <a:ea typeface="ＭＳ Ｐゴシック" charset="0"/>
          <a:cs typeface="ＭＳ Ｐゴシック" charset="0"/>
        </a:defRPr>
      </a:lvl2pPr>
      <a:lvl3pPr algn="l" rtl="0" eaLnBrk="0" fontAlgn="base" hangingPunct="0">
        <a:spcBef>
          <a:spcPct val="0"/>
        </a:spcBef>
        <a:spcAft>
          <a:spcPct val="0"/>
        </a:spcAft>
        <a:defRPr sz="2800">
          <a:solidFill>
            <a:srgbClr val="0085B4"/>
          </a:solidFill>
          <a:latin typeface="Calibri" charset="0"/>
          <a:ea typeface="ＭＳ Ｐゴシック" charset="0"/>
          <a:cs typeface="ＭＳ Ｐゴシック" charset="0"/>
        </a:defRPr>
      </a:lvl3pPr>
      <a:lvl4pPr algn="l" rtl="0" eaLnBrk="0" fontAlgn="base" hangingPunct="0">
        <a:spcBef>
          <a:spcPct val="0"/>
        </a:spcBef>
        <a:spcAft>
          <a:spcPct val="0"/>
        </a:spcAft>
        <a:defRPr sz="2800">
          <a:solidFill>
            <a:srgbClr val="0085B4"/>
          </a:solidFill>
          <a:latin typeface="Calibri" charset="0"/>
          <a:ea typeface="ＭＳ Ｐゴシック" charset="0"/>
          <a:cs typeface="ＭＳ Ｐゴシック" charset="0"/>
        </a:defRPr>
      </a:lvl4pPr>
      <a:lvl5pPr algn="l" rtl="0" eaLnBrk="0" fontAlgn="base" hangingPunct="0">
        <a:spcBef>
          <a:spcPct val="0"/>
        </a:spcBef>
        <a:spcAft>
          <a:spcPct val="0"/>
        </a:spcAft>
        <a:defRPr sz="2800">
          <a:solidFill>
            <a:srgbClr val="0085B4"/>
          </a:solidFill>
          <a:latin typeface="Calibri" charset="0"/>
          <a:ea typeface="ＭＳ Ｐゴシック" charset="0"/>
          <a:cs typeface="ＭＳ Ｐゴシック" charset="0"/>
        </a:defRPr>
      </a:lvl5pPr>
      <a:lvl6pPr marL="457200" algn="l" rtl="0" fontAlgn="base">
        <a:spcBef>
          <a:spcPct val="0"/>
        </a:spcBef>
        <a:spcAft>
          <a:spcPct val="0"/>
        </a:spcAft>
        <a:defRPr sz="2800">
          <a:solidFill>
            <a:srgbClr val="0085B4"/>
          </a:solidFill>
          <a:latin typeface="Calibri" charset="0"/>
          <a:ea typeface="ＭＳ Ｐゴシック" charset="0"/>
        </a:defRPr>
      </a:lvl6pPr>
      <a:lvl7pPr marL="914400" algn="l" rtl="0" fontAlgn="base">
        <a:spcBef>
          <a:spcPct val="0"/>
        </a:spcBef>
        <a:spcAft>
          <a:spcPct val="0"/>
        </a:spcAft>
        <a:defRPr sz="2800">
          <a:solidFill>
            <a:srgbClr val="0085B4"/>
          </a:solidFill>
          <a:latin typeface="Calibri" charset="0"/>
          <a:ea typeface="ＭＳ Ｐゴシック" charset="0"/>
        </a:defRPr>
      </a:lvl7pPr>
      <a:lvl8pPr marL="1371600" algn="l" rtl="0" fontAlgn="base">
        <a:spcBef>
          <a:spcPct val="0"/>
        </a:spcBef>
        <a:spcAft>
          <a:spcPct val="0"/>
        </a:spcAft>
        <a:defRPr sz="2800">
          <a:solidFill>
            <a:srgbClr val="0085B4"/>
          </a:solidFill>
          <a:latin typeface="Calibri" charset="0"/>
          <a:ea typeface="ＭＳ Ｐゴシック" charset="0"/>
        </a:defRPr>
      </a:lvl8pPr>
      <a:lvl9pPr marL="1828800" algn="l" rtl="0" fontAlgn="base">
        <a:spcBef>
          <a:spcPct val="0"/>
        </a:spcBef>
        <a:spcAft>
          <a:spcPct val="0"/>
        </a:spcAft>
        <a:defRPr sz="2800">
          <a:solidFill>
            <a:srgbClr val="0085B4"/>
          </a:solidFill>
          <a:latin typeface="Calibri" charset="0"/>
          <a:ea typeface="ＭＳ Ｐゴシック"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chemeClr val="tx2"/>
        </a:buClr>
        <a:buFont typeface="Times New Roman" charset="0"/>
        <a:buChar char="–"/>
        <a:defRPr sz="2000">
          <a:solidFill>
            <a:schemeClr val="tx1"/>
          </a:solidFill>
          <a:latin typeface="+mn-lt"/>
          <a:ea typeface="+mn-ea"/>
        </a:defRPr>
      </a:lvl2pPr>
      <a:lvl3pPr marL="1143000" indent="-228600" algn="l" rtl="0" eaLnBrk="0" fontAlgn="base" hangingPunct="0">
        <a:spcBef>
          <a:spcPct val="20000"/>
        </a:spcBef>
        <a:spcAft>
          <a:spcPct val="0"/>
        </a:spcAft>
        <a:buClr>
          <a:schemeClr val="tx2"/>
        </a:buClr>
        <a:buChar char="•"/>
        <a:defRPr>
          <a:solidFill>
            <a:schemeClr val="tx1"/>
          </a:solidFill>
          <a:latin typeface="+mn-lt"/>
          <a:ea typeface="+mn-ea"/>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ea typeface="+mn-ea"/>
        </a:defRPr>
      </a:lvl5pPr>
      <a:lvl6pPr marL="2514600" indent="-228600" algn="l" rtl="0" fontAlgn="base">
        <a:spcBef>
          <a:spcPct val="20000"/>
        </a:spcBef>
        <a:spcAft>
          <a:spcPct val="0"/>
        </a:spcAft>
        <a:buClr>
          <a:schemeClr val="tx2"/>
        </a:buClr>
        <a:buChar char="»"/>
        <a:defRPr sz="1600">
          <a:solidFill>
            <a:schemeClr val="tx1"/>
          </a:solidFill>
          <a:latin typeface="+mn-lt"/>
          <a:ea typeface="+mn-ea"/>
        </a:defRPr>
      </a:lvl6pPr>
      <a:lvl7pPr marL="2971800" indent="-228600" algn="l" rtl="0" fontAlgn="base">
        <a:spcBef>
          <a:spcPct val="20000"/>
        </a:spcBef>
        <a:spcAft>
          <a:spcPct val="0"/>
        </a:spcAft>
        <a:buClr>
          <a:schemeClr val="tx2"/>
        </a:buClr>
        <a:buChar char="»"/>
        <a:defRPr sz="1600">
          <a:solidFill>
            <a:schemeClr val="tx1"/>
          </a:solidFill>
          <a:latin typeface="+mn-lt"/>
          <a:ea typeface="+mn-ea"/>
        </a:defRPr>
      </a:lvl7pPr>
      <a:lvl8pPr marL="3429000" indent="-228600" algn="l" rtl="0" fontAlgn="base">
        <a:spcBef>
          <a:spcPct val="20000"/>
        </a:spcBef>
        <a:spcAft>
          <a:spcPct val="0"/>
        </a:spcAft>
        <a:buClr>
          <a:schemeClr val="tx2"/>
        </a:buClr>
        <a:buChar char="»"/>
        <a:defRPr sz="1600">
          <a:solidFill>
            <a:schemeClr val="tx1"/>
          </a:solidFill>
          <a:latin typeface="+mn-lt"/>
          <a:ea typeface="+mn-ea"/>
        </a:defRPr>
      </a:lvl8pPr>
      <a:lvl9pPr marL="3886200" indent="-228600" algn="l" rtl="0" fontAlgn="base">
        <a:spcBef>
          <a:spcPct val="20000"/>
        </a:spcBef>
        <a:spcAft>
          <a:spcPct val="0"/>
        </a:spcAft>
        <a:buClr>
          <a:schemeClr val="tx2"/>
        </a:buClr>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77863" y="228600"/>
            <a:ext cx="7788275"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Title: </a:t>
            </a:r>
          </a:p>
        </p:txBody>
      </p:sp>
      <p:sp>
        <p:nvSpPr>
          <p:cNvPr id="1027" name="Rectangle 3"/>
          <p:cNvSpPr>
            <a:spLocks noGrp="1" noChangeArrowheads="1"/>
          </p:cNvSpPr>
          <p:nvPr>
            <p:ph type="body" idx="1"/>
          </p:nvPr>
        </p:nvSpPr>
        <p:spPr bwMode="auto">
          <a:xfrm>
            <a:off x="685800" y="1574800"/>
            <a:ext cx="7772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7124" name="Rectangle 4"/>
          <p:cNvSpPr>
            <a:spLocks noGrp="1" noChangeArrowheads="1"/>
          </p:cNvSpPr>
          <p:nvPr>
            <p:ph type="ftr" sz="quarter" idx="3"/>
          </p:nvPr>
        </p:nvSpPr>
        <p:spPr bwMode="auto">
          <a:xfrm>
            <a:off x="8458200" y="617061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a:lvl1pPr>
          </a:lstStyle>
          <a:p>
            <a:pPr fontAlgn="base">
              <a:spcBef>
                <a:spcPct val="0"/>
              </a:spcBef>
              <a:spcAft>
                <a:spcPct val="0"/>
              </a:spcAft>
              <a:defRPr/>
            </a:pPr>
            <a:fld id="{3715CFFB-94DC-48FD-A162-5E09FC600A3B}" type="slidenum">
              <a:rPr lang="en-US">
                <a:solidFill>
                  <a:srgbClr val="000000"/>
                </a:solidFill>
                <a:cs typeface="Times New Roman" pitchFamily="18" charset="0"/>
              </a:rPr>
              <a:pPr fontAlgn="base">
                <a:spcBef>
                  <a:spcPct val="0"/>
                </a:spcBef>
                <a:spcAft>
                  <a:spcPct val="0"/>
                </a:spcAft>
                <a:defRPr/>
              </a:pPr>
              <a:t>‹#›</a:t>
            </a:fld>
            <a:endParaRPr lang="en-US" dirty="0">
              <a:solidFill>
                <a:srgbClr val="000000"/>
              </a:solidFill>
              <a:cs typeface="Times New Roman" pitchFamily="18" charset="0"/>
            </a:endParaRPr>
          </a:p>
        </p:txBody>
      </p:sp>
      <p:pic>
        <p:nvPicPr>
          <p:cNvPr id="1029" name="Picture 13"/>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24800" y="6380163"/>
            <a:ext cx="106680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487565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Lst>
  <p:hf sldNum="0" hdr="0" dt="0"/>
  <p:txStyles>
    <p:titleStyle>
      <a:lvl1pPr algn="l" rtl="0" eaLnBrk="0" fontAlgn="base" hangingPunct="0">
        <a:spcBef>
          <a:spcPct val="0"/>
        </a:spcBef>
        <a:spcAft>
          <a:spcPct val="0"/>
        </a:spcAft>
        <a:defRPr sz="2800">
          <a:solidFill>
            <a:srgbClr val="0085B4"/>
          </a:solidFill>
          <a:latin typeface="+mj-lt"/>
          <a:ea typeface="+mj-ea"/>
          <a:cs typeface="+mj-cs"/>
        </a:defRPr>
      </a:lvl1pPr>
      <a:lvl2pPr algn="l" rtl="0" eaLnBrk="0" fontAlgn="base" hangingPunct="0">
        <a:spcBef>
          <a:spcPct val="0"/>
        </a:spcBef>
        <a:spcAft>
          <a:spcPct val="0"/>
        </a:spcAft>
        <a:defRPr sz="2800">
          <a:solidFill>
            <a:srgbClr val="0085B4"/>
          </a:solidFill>
          <a:latin typeface="Calibri" pitchFamily="34" charset="0"/>
        </a:defRPr>
      </a:lvl2pPr>
      <a:lvl3pPr algn="l" rtl="0" eaLnBrk="0" fontAlgn="base" hangingPunct="0">
        <a:spcBef>
          <a:spcPct val="0"/>
        </a:spcBef>
        <a:spcAft>
          <a:spcPct val="0"/>
        </a:spcAft>
        <a:defRPr sz="2800">
          <a:solidFill>
            <a:srgbClr val="0085B4"/>
          </a:solidFill>
          <a:latin typeface="Calibri" pitchFamily="34" charset="0"/>
        </a:defRPr>
      </a:lvl3pPr>
      <a:lvl4pPr algn="l" rtl="0" eaLnBrk="0" fontAlgn="base" hangingPunct="0">
        <a:spcBef>
          <a:spcPct val="0"/>
        </a:spcBef>
        <a:spcAft>
          <a:spcPct val="0"/>
        </a:spcAft>
        <a:defRPr sz="2800">
          <a:solidFill>
            <a:srgbClr val="0085B4"/>
          </a:solidFill>
          <a:latin typeface="Calibri" pitchFamily="34" charset="0"/>
        </a:defRPr>
      </a:lvl4pPr>
      <a:lvl5pPr algn="l" rtl="0" eaLnBrk="0" fontAlgn="base" hangingPunct="0">
        <a:spcBef>
          <a:spcPct val="0"/>
        </a:spcBef>
        <a:spcAft>
          <a:spcPct val="0"/>
        </a:spcAft>
        <a:defRPr sz="2800">
          <a:solidFill>
            <a:srgbClr val="0085B4"/>
          </a:solidFill>
          <a:latin typeface="Calibri" pitchFamily="34" charset="0"/>
        </a:defRPr>
      </a:lvl5pPr>
      <a:lvl6pPr marL="457200" algn="l" rtl="0" fontAlgn="base">
        <a:spcBef>
          <a:spcPct val="0"/>
        </a:spcBef>
        <a:spcAft>
          <a:spcPct val="0"/>
        </a:spcAft>
        <a:defRPr sz="2800">
          <a:solidFill>
            <a:srgbClr val="0085B4"/>
          </a:solidFill>
          <a:latin typeface="Calibri" pitchFamily="34" charset="0"/>
        </a:defRPr>
      </a:lvl6pPr>
      <a:lvl7pPr marL="914400" algn="l" rtl="0" fontAlgn="base">
        <a:spcBef>
          <a:spcPct val="0"/>
        </a:spcBef>
        <a:spcAft>
          <a:spcPct val="0"/>
        </a:spcAft>
        <a:defRPr sz="2800">
          <a:solidFill>
            <a:srgbClr val="0085B4"/>
          </a:solidFill>
          <a:latin typeface="Calibri" pitchFamily="34" charset="0"/>
        </a:defRPr>
      </a:lvl7pPr>
      <a:lvl8pPr marL="1371600" algn="l" rtl="0" fontAlgn="base">
        <a:spcBef>
          <a:spcPct val="0"/>
        </a:spcBef>
        <a:spcAft>
          <a:spcPct val="0"/>
        </a:spcAft>
        <a:defRPr sz="2800">
          <a:solidFill>
            <a:srgbClr val="0085B4"/>
          </a:solidFill>
          <a:latin typeface="Calibri" pitchFamily="34" charset="0"/>
        </a:defRPr>
      </a:lvl8pPr>
      <a:lvl9pPr marL="1828800" algn="l" rtl="0" fontAlgn="base">
        <a:spcBef>
          <a:spcPct val="0"/>
        </a:spcBef>
        <a:spcAft>
          <a:spcPct val="0"/>
        </a:spcAft>
        <a:defRPr sz="2800">
          <a:solidFill>
            <a:srgbClr val="0085B4"/>
          </a:solidFill>
          <a:latin typeface="Calibri" pitchFamily="34"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Times New Roman" pitchFamily="18" charset="0"/>
        <a:buChar char="–"/>
        <a:defRPr sz="2000">
          <a:solidFill>
            <a:schemeClr val="tx1"/>
          </a:solidFill>
          <a:latin typeface="+mn-lt"/>
        </a:defRPr>
      </a:lvl2pPr>
      <a:lvl3pPr marL="1143000" indent="-228600" algn="l" rtl="0" eaLnBrk="0" fontAlgn="base" hangingPunct="0">
        <a:spcBef>
          <a:spcPct val="20000"/>
        </a:spcBef>
        <a:spcAft>
          <a:spcPct val="0"/>
        </a:spcAft>
        <a:buClr>
          <a:schemeClr val="tx2"/>
        </a:buClr>
        <a:buChar char="•"/>
        <a:defRPr>
          <a:solidFill>
            <a:schemeClr val="tx1"/>
          </a:solidFill>
          <a:latin typeface="+mn-lt"/>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77863" y="228600"/>
            <a:ext cx="7788275"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Title: </a:t>
            </a:r>
          </a:p>
        </p:txBody>
      </p:sp>
      <p:sp>
        <p:nvSpPr>
          <p:cNvPr id="1027" name="Rectangle 3"/>
          <p:cNvSpPr>
            <a:spLocks noGrp="1" noChangeArrowheads="1"/>
          </p:cNvSpPr>
          <p:nvPr>
            <p:ph type="body" idx="1"/>
          </p:nvPr>
        </p:nvSpPr>
        <p:spPr bwMode="auto">
          <a:xfrm>
            <a:off x="685800" y="1574800"/>
            <a:ext cx="7772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7124" name="Rectangle 4"/>
          <p:cNvSpPr>
            <a:spLocks noGrp="1" noChangeArrowheads="1"/>
          </p:cNvSpPr>
          <p:nvPr>
            <p:ph type="ftr" sz="quarter" idx="3"/>
          </p:nvPr>
        </p:nvSpPr>
        <p:spPr bwMode="auto">
          <a:xfrm>
            <a:off x="8458200" y="617061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a:lvl1pPr>
          </a:lstStyle>
          <a:p>
            <a:pPr fontAlgn="base">
              <a:spcBef>
                <a:spcPct val="0"/>
              </a:spcBef>
              <a:spcAft>
                <a:spcPct val="0"/>
              </a:spcAft>
              <a:defRPr/>
            </a:pPr>
            <a:fld id="{7614D6E7-6B4D-4186-BFC8-FC18F20A60B1}" type="slidenum">
              <a:rPr lang="en-US">
                <a:solidFill>
                  <a:srgbClr val="000000"/>
                </a:solidFill>
                <a:cs typeface="Times New Roman" pitchFamily="18" charset="0"/>
              </a:rPr>
              <a:pPr fontAlgn="base">
                <a:spcBef>
                  <a:spcPct val="0"/>
                </a:spcBef>
                <a:spcAft>
                  <a:spcPct val="0"/>
                </a:spcAft>
                <a:defRPr/>
              </a:pPr>
              <a:t>‹#›</a:t>
            </a:fld>
            <a:endParaRPr lang="en-US" dirty="0">
              <a:solidFill>
                <a:srgbClr val="000000"/>
              </a:solidFill>
              <a:cs typeface="Times New Roman" pitchFamily="18" charset="0"/>
            </a:endParaRPr>
          </a:p>
        </p:txBody>
      </p:sp>
      <p:pic>
        <p:nvPicPr>
          <p:cNvPr id="1029" name="Picture 1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24800" y="6380163"/>
            <a:ext cx="106680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6002106"/>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hf sldNum="0" hdr="0" dt="0"/>
  <p:txStyles>
    <p:titleStyle>
      <a:lvl1pPr algn="l" rtl="0" eaLnBrk="0" fontAlgn="base" hangingPunct="0">
        <a:spcBef>
          <a:spcPct val="0"/>
        </a:spcBef>
        <a:spcAft>
          <a:spcPct val="0"/>
        </a:spcAft>
        <a:defRPr sz="2800">
          <a:solidFill>
            <a:srgbClr val="0085B4"/>
          </a:solidFill>
          <a:latin typeface="+mj-lt"/>
          <a:ea typeface="+mj-ea"/>
          <a:cs typeface="+mj-cs"/>
        </a:defRPr>
      </a:lvl1pPr>
      <a:lvl2pPr algn="l" rtl="0" eaLnBrk="0" fontAlgn="base" hangingPunct="0">
        <a:spcBef>
          <a:spcPct val="0"/>
        </a:spcBef>
        <a:spcAft>
          <a:spcPct val="0"/>
        </a:spcAft>
        <a:defRPr sz="2800">
          <a:solidFill>
            <a:srgbClr val="0085B4"/>
          </a:solidFill>
          <a:latin typeface="Calibri" pitchFamily="34" charset="0"/>
        </a:defRPr>
      </a:lvl2pPr>
      <a:lvl3pPr algn="l" rtl="0" eaLnBrk="0" fontAlgn="base" hangingPunct="0">
        <a:spcBef>
          <a:spcPct val="0"/>
        </a:spcBef>
        <a:spcAft>
          <a:spcPct val="0"/>
        </a:spcAft>
        <a:defRPr sz="2800">
          <a:solidFill>
            <a:srgbClr val="0085B4"/>
          </a:solidFill>
          <a:latin typeface="Calibri" pitchFamily="34" charset="0"/>
        </a:defRPr>
      </a:lvl3pPr>
      <a:lvl4pPr algn="l" rtl="0" eaLnBrk="0" fontAlgn="base" hangingPunct="0">
        <a:spcBef>
          <a:spcPct val="0"/>
        </a:spcBef>
        <a:spcAft>
          <a:spcPct val="0"/>
        </a:spcAft>
        <a:defRPr sz="2800">
          <a:solidFill>
            <a:srgbClr val="0085B4"/>
          </a:solidFill>
          <a:latin typeface="Calibri" pitchFamily="34" charset="0"/>
        </a:defRPr>
      </a:lvl4pPr>
      <a:lvl5pPr algn="l" rtl="0" eaLnBrk="0" fontAlgn="base" hangingPunct="0">
        <a:spcBef>
          <a:spcPct val="0"/>
        </a:spcBef>
        <a:spcAft>
          <a:spcPct val="0"/>
        </a:spcAft>
        <a:defRPr sz="2800">
          <a:solidFill>
            <a:srgbClr val="0085B4"/>
          </a:solidFill>
          <a:latin typeface="Calibri" pitchFamily="34" charset="0"/>
        </a:defRPr>
      </a:lvl5pPr>
      <a:lvl6pPr marL="457200" algn="l" rtl="0" fontAlgn="base">
        <a:spcBef>
          <a:spcPct val="0"/>
        </a:spcBef>
        <a:spcAft>
          <a:spcPct val="0"/>
        </a:spcAft>
        <a:defRPr sz="2800">
          <a:solidFill>
            <a:srgbClr val="0085B4"/>
          </a:solidFill>
          <a:latin typeface="Calibri" pitchFamily="34" charset="0"/>
        </a:defRPr>
      </a:lvl6pPr>
      <a:lvl7pPr marL="914400" algn="l" rtl="0" fontAlgn="base">
        <a:spcBef>
          <a:spcPct val="0"/>
        </a:spcBef>
        <a:spcAft>
          <a:spcPct val="0"/>
        </a:spcAft>
        <a:defRPr sz="2800">
          <a:solidFill>
            <a:srgbClr val="0085B4"/>
          </a:solidFill>
          <a:latin typeface="Calibri" pitchFamily="34" charset="0"/>
        </a:defRPr>
      </a:lvl7pPr>
      <a:lvl8pPr marL="1371600" algn="l" rtl="0" fontAlgn="base">
        <a:spcBef>
          <a:spcPct val="0"/>
        </a:spcBef>
        <a:spcAft>
          <a:spcPct val="0"/>
        </a:spcAft>
        <a:defRPr sz="2800">
          <a:solidFill>
            <a:srgbClr val="0085B4"/>
          </a:solidFill>
          <a:latin typeface="Calibri" pitchFamily="34" charset="0"/>
        </a:defRPr>
      </a:lvl8pPr>
      <a:lvl9pPr marL="1828800" algn="l" rtl="0" fontAlgn="base">
        <a:spcBef>
          <a:spcPct val="0"/>
        </a:spcBef>
        <a:spcAft>
          <a:spcPct val="0"/>
        </a:spcAft>
        <a:defRPr sz="2800">
          <a:solidFill>
            <a:srgbClr val="0085B4"/>
          </a:solidFill>
          <a:latin typeface="Calibri" pitchFamily="34"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Times New Roman" pitchFamily="18" charset="0"/>
        <a:buChar char="–"/>
        <a:defRPr sz="2000">
          <a:solidFill>
            <a:schemeClr val="tx1"/>
          </a:solidFill>
          <a:latin typeface="+mn-lt"/>
        </a:defRPr>
      </a:lvl2pPr>
      <a:lvl3pPr marL="1143000" indent="-228600" algn="l" rtl="0" eaLnBrk="0" fontAlgn="base" hangingPunct="0">
        <a:spcBef>
          <a:spcPct val="20000"/>
        </a:spcBef>
        <a:spcAft>
          <a:spcPct val="0"/>
        </a:spcAft>
        <a:buClr>
          <a:schemeClr val="tx2"/>
        </a:buClr>
        <a:buChar char="•"/>
        <a:defRPr>
          <a:solidFill>
            <a:schemeClr val="tx1"/>
          </a:solidFill>
          <a:latin typeface="+mn-lt"/>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77863" y="228600"/>
            <a:ext cx="7788275"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Title: </a:t>
            </a:r>
          </a:p>
        </p:txBody>
      </p:sp>
      <p:sp>
        <p:nvSpPr>
          <p:cNvPr id="1027" name="Rectangle 3"/>
          <p:cNvSpPr>
            <a:spLocks noGrp="1" noChangeArrowheads="1"/>
          </p:cNvSpPr>
          <p:nvPr>
            <p:ph type="body" idx="1"/>
          </p:nvPr>
        </p:nvSpPr>
        <p:spPr bwMode="auto">
          <a:xfrm>
            <a:off x="685800" y="1574800"/>
            <a:ext cx="7772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7124" name="Rectangle 4"/>
          <p:cNvSpPr>
            <a:spLocks noGrp="1" noChangeArrowheads="1"/>
          </p:cNvSpPr>
          <p:nvPr>
            <p:ph type="ftr" sz="quarter" idx="3"/>
          </p:nvPr>
        </p:nvSpPr>
        <p:spPr bwMode="auto">
          <a:xfrm>
            <a:off x="8458200" y="617061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a:lvl1pPr>
          </a:lstStyle>
          <a:p>
            <a:pPr fontAlgn="base">
              <a:spcBef>
                <a:spcPct val="0"/>
              </a:spcBef>
              <a:spcAft>
                <a:spcPct val="0"/>
              </a:spcAft>
              <a:defRPr/>
            </a:pPr>
            <a:fld id="{7614D6E7-6B4D-4186-BFC8-FC18F20A60B1}" type="slidenum">
              <a:rPr lang="en-US">
                <a:solidFill>
                  <a:srgbClr val="000000"/>
                </a:solidFill>
                <a:cs typeface="Times New Roman" pitchFamily="18" charset="0"/>
              </a:rPr>
              <a:pPr fontAlgn="base">
                <a:spcBef>
                  <a:spcPct val="0"/>
                </a:spcBef>
                <a:spcAft>
                  <a:spcPct val="0"/>
                </a:spcAft>
                <a:defRPr/>
              </a:pPr>
              <a:t>‹#›</a:t>
            </a:fld>
            <a:endParaRPr lang="en-US" dirty="0">
              <a:solidFill>
                <a:srgbClr val="000000"/>
              </a:solidFill>
              <a:cs typeface="Times New Roman" pitchFamily="18" charset="0"/>
            </a:endParaRPr>
          </a:p>
        </p:txBody>
      </p:sp>
      <p:pic>
        <p:nvPicPr>
          <p:cNvPr id="1029" name="Picture 1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24800" y="6380163"/>
            <a:ext cx="106680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56233164"/>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hf sldNum="0" hdr="0" dt="0"/>
  <p:txStyles>
    <p:titleStyle>
      <a:lvl1pPr algn="l" rtl="0" eaLnBrk="0" fontAlgn="base" hangingPunct="0">
        <a:spcBef>
          <a:spcPct val="0"/>
        </a:spcBef>
        <a:spcAft>
          <a:spcPct val="0"/>
        </a:spcAft>
        <a:defRPr sz="2800">
          <a:solidFill>
            <a:srgbClr val="0085B4"/>
          </a:solidFill>
          <a:latin typeface="+mj-lt"/>
          <a:ea typeface="+mj-ea"/>
          <a:cs typeface="+mj-cs"/>
        </a:defRPr>
      </a:lvl1pPr>
      <a:lvl2pPr algn="l" rtl="0" eaLnBrk="0" fontAlgn="base" hangingPunct="0">
        <a:spcBef>
          <a:spcPct val="0"/>
        </a:spcBef>
        <a:spcAft>
          <a:spcPct val="0"/>
        </a:spcAft>
        <a:defRPr sz="2800">
          <a:solidFill>
            <a:srgbClr val="0085B4"/>
          </a:solidFill>
          <a:latin typeface="Calibri" pitchFamily="34" charset="0"/>
        </a:defRPr>
      </a:lvl2pPr>
      <a:lvl3pPr algn="l" rtl="0" eaLnBrk="0" fontAlgn="base" hangingPunct="0">
        <a:spcBef>
          <a:spcPct val="0"/>
        </a:spcBef>
        <a:spcAft>
          <a:spcPct val="0"/>
        </a:spcAft>
        <a:defRPr sz="2800">
          <a:solidFill>
            <a:srgbClr val="0085B4"/>
          </a:solidFill>
          <a:latin typeface="Calibri" pitchFamily="34" charset="0"/>
        </a:defRPr>
      </a:lvl3pPr>
      <a:lvl4pPr algn="l" rtl="0" eaLnBrk="0" fontAlgn="base" hangingPunct="0">
        <a:spcBef>
          <a:spcPct val="0"/>
        </a:spcBef>
        <a:spcAft>
          <a:spcPct val="0"/>
        </a:spcAft>
        <a:defRPr sz="2800">
          <a:solidFill>
            <a:srgbClr val="0085B4"/>
          </a:solidFill>
          <a:latin typeface="Calibri" pitchFamily="34" charset="0"/>
        </a:defRPr>
      </a:lvl4pPr>
      <a:lvl5pPr algn="l" rtl="0" eaLnBrk="0" fontAlgn="base" hangingPunct="0">
        <a:spcBef>
          <a:spcPct val="0"/>
        </a:spcBef>
        <a:spcAft>
          <a:spcPct val="0"/>
        </a:spcAft>
        <a:defRPr sz="2800">
          <a:solidFill>
            <a:srgbClr val="0085B4"/>
          </a:solidFill>
          <a:latin typeface="Calibri" pitchFamily="34" charset="0"/>
        </a:defRPr>
      </a:lvl5pPr>
      <a:lvl6pPr marL="457200" algn="l" rtl="0" fontAlgn="base">
        <a:spcBef>
          <a:spcPct val="0"/>
        </a:spcBef>
        <a:spcAft>
          <a:spcPct val="0"/>
        </a:spcAft>
        <a:defRPr sz="2800">
          <a:solidFill>
            <a:srgbClr val="0085B4"/>
          </a:solidFill>
          <a:latin typeface="Calibri" pitchFamily="34" charset="0"/>
        </a:defRPr>
      </a:lvl6pPr>
      <a:lvl7pPr marL="914400" algn="l" rtl="0" fontAlgn="base">
        <a:spcBef>
          <a:spcPct val="0"/>
        </a:spcBef>
        <a:spcAft>
          <a:spcPct val="0"/>
        </a:spcAft>
        <a:defRPr sz="2800">
          <a:solidFill>
            <a:srgbClr val="0085B4"/>
          </a:solidFill>
          <a:latin typeface="Calibri" pitchFamily="34" charset="0"/>
        </a:defRPr>
      </a:lvl7pPr>
      <a:lvl8pPr marL="1371600" algn="l" rtl="0" fontAlgn="base">
        <a:spcBef>
          <a:spcPct val="0"/>
        </a:spcBef>
        <a:spcAft>
          <a:spcPct val="0"/>
        </a:spcAft>
        <a:defRPr sz="2800">
          <a:solidFill>
            <a:srgbClr val="0085B4"/>
          </a:solidFill>
          <a:latin typeface="Calibri" pitchFamily="34" charset="0"/>
        </a:defRPr>
      </a:lvl8pPr>
      <a:lvl9pPr marL="1828800" algn="l" rtl="0" fontAlgn="base">
        <a:spcBef>
          <a:spcPct val="0"/>
        </a:spcBef>
        <a:spcAft>
          <a:spcPct val="0"/>
        </a:spcAft>
        <a:defRPr sz="2800">
          <a:solidFill>
            <a:srgbClr val="0085B4"/>
          </a:solidFill>
          <a:latin typeface="Calibri" pitchFamily="34"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Font typeface="Times New Roman" pitchFamily="18" charset="0"/>
        <a:buChar char="–"/>
        <a:defRPr sz="2000">
          <a:solidFill>
            <a:schemeClr val="tx1"/>
          </a:solidFill>
          <a:latin typeface="+mn-lt"/>
        </a:defRPr>
      </a:lvl2pPr>
      <a:lvl3pPr marL="1143000" indent="-228600" algn="l" rtl="0" eaLnBrk="0" fontAlgn="base" hangingPunct="0">
        <a:spcBef>
          <a:spcPct val="20000"/>
        </a:spcBef>
        <a:spcAft>
          <a:spcPct val="0"/>
        </a:spcAft>
        <a:buClr>
          <a:schemeClr val="tx2"/>
        </a:buClr>
        <a:buChar char="•"/>
        <a:defRPr>
          <a:solidFill>
            <a:schemeClr val="tx1"/>
          </a:solidFill>
          <a:latin typeface="+mn-lt"/>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bwMode="auto">
          <a:xfrm>
            <a:off x="677863" y="228600"/>
            <a:ext cx="7788275"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Title: </a:t>
            </a:r>
          </a:p>
        </p:txBody>
      </p:sp>
      <p:sp>
        <p:nvSpPr>
          <p:cNvPr id="517123" name="Rectangle 3"/>
          <p:cNvSpPr>
            <a:spLocks noGrp="1" noChangeArrowheads="1"/>
          </p:cNvSpPr>
          <p:nvPr>
            <p:ph type="body" idx="1"/>
          </p:nvPr>
        </p:nvSpPr>
        <p:spPr bwMode="auto">
          <a:xfrm>
            <a:off x="685800" y="1574800"/>
            <a:ext cx="7772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7124" name="Rectangle 4"/>
          <p:cNvSpPr>
            <a:spLocks noGrp="1" noChangeArrowheads="1"/>
          </p:cNvSpPr>
          <p:nvPr>
            <p:ph type="ftr" sz="quarter" idx="3"/>
          </p:nvPr>
        </p:nvSpPr>
        <p:spPr bwMode="auto">
          <a:xfrm>
            <a:off x="8458200" y="6170613"/>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ctr">
              <a:defRPr sz="900">
                <a:cs typeface="Times New Roman" charset="0"/>
              </a:defRPr>
            </a:lvl1pPr>
          </a:lstStyle>
          <a:p>
            <a:pPr fontAlgn="base">
              <a:spcBef>
                <a:spcPct val="0"/>
              </a:spcBef>
              <a:spcAft>
                <a:spcPct val="0"/>
              </a:spcAft>
              <a:defRPr/>
            </a:pPr>
            <a:fld id="{A68A9C45-2D76-5647-8203-F6915A65F3AB}" type="slidenum">
              <a:rPr lang="en-US">
                <a:solidFill>
                  <a:srgbClr val="000000"/>
                </a:solidFill>
              </a:rPr>
              <a:pPr fontAlgn="base">
                <a:spcBef>
                  <a:spcPct val="0"/>
                </a:spcBef>
                <a:spcAft>
                  <a:spcPct val="0"/>
                </a:spcAft>
                <a:defRPr/>
              </a:pPr>
              <a:t>‹#›</a:t>
            </a:fld>
            <a:endParaRPr lang="en-US" dirty="0">
              <a:solidFill>
                <a:srgbClr val="000000"/>
              </a:solidFill>
            </a:endParaRPr>
          </a:p>
        </p:txBody>
      </p:sp>
      <p:pic>
        <p:nvPicPr>
          <p:cNvPr id="517133" name="Picture 13"/>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24800" y="6380163"/>
            <a:ext cx="106680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extLst>
      <p:ext uri="{BB962C8B-B14F-4D97-AF65-F5344CB8AC3E}">
        <p14:creationId xmlns:p14="http://schemas.microsoft.com/office/powerpoint/2010/main" val="3570855283"/>
      </p:ext>
    </p:extLst>
  </p:cSld>
  <p:clrMap bg1="lt1" tx1="dk1" bg2="lt2" tx2="dk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 id="2147483849" r:id="rId11"/>
    <p:sldLayoutId id="2147483850" r:id="rId12"/>
    <p:sldLayoutId id="2147483851" r:id="rId13"/>
  </p:sldLayoutIdLst>
  <p:hf sldNum="0" hdr="0" dt="0"/>
  <p:txStyles>
    <p:titleStyle>
      <a:lvl1pPr algn="l" rtl="0" eaLnBrk="0" fontAlgn="base" hangingPunct="0">
        <a:spcBef>
          <a:spcPct val="0"/>
        </a:spcBef>
        <a:spcAft>
          <a:spcPct val="0"/>
        </a:spcAft>
        <a:defRPr sz="2800">
          <a:solidFill>
            <a:srgbClr val="0085B4"/>
          </a:solidFill>
          <a:latin typeface="+mj-lt"/>
          <a:ea typeface="+mj-ea"/>
          <a:cs typeface="ＭＳ Ｐゴシック" charset="0"/>
        </a:defRPr>
      </a:lvl1pPr>
      <a:lvl2pPr algn="l" rtl="0" eaLnBrk="0" fontAlgn="base" hangingPunct="0">
        <a:spcBef>
          <a:spcPct val="0"/>
        </a:spcBef>
        <a:spcAft>
          <a:spcPct val="0"/>
        </a:spcAft>
        <a:defRPr sz="2800">
          <a:solidFill>
            <a:srgbClr val="0085B4"/>
          </a:solidFill>
          <a:latin typeface="Calibri" charset="0"/>
          <a:ea typeface="ＭＳ Ｐゴシック" charset="0"/>
          <a:cs typeface="ＭＳ Ｐゴシック" charset="0"/>
        </a:defRPr>
      </a:lvl2pPr>
      <a:lvl3pPr algn="l" rtl="0" eaLnBrk="0" fontAlgn="base" hangingPunct="0">
        <a:spcBef>
          <a:spcPct val="0"/>
        </a:spcBef>
        <a:spcAft>
          <a:spcPct val="0"/>
        </a:spcAft>
        <a:defRPr sz="2800">
          <a:solidFill>
            <a:srgbClr val="0085B4"/>
          </a:solidFill>
          <a:latin typeface="Calibri" charset="0"/>
          <a:ea typeface="ＭＳ Ｐゴシック" charset="0"/>
          <a:cs typeface="ＭＳ Ｐゴシック" charset="0"/>
        </a:defRPr>
      </a:lvl3pPr>
      <a:lvl4pPr algn="l" rtl="0" eaLnBrk="0" fontAlgn="base" hangingPunct="0">
        <a:spcBef>
          <a:spcPct val="0"/>
        </a:spcBef>
        <a:spcAft>
          <a:spcPct val="0"/>
        </a:spcAft>
        <a:defRPr sz="2800">
          <a:solidFill>
            <a:srgbClr val="0085B4"/>
          </a:solidFill>
          <a:latin typeface="Calibri" charset="0"/>
          <a:ea typeface="ＭＳ Ｐゴシック" charset="0"/>
          <a:cs typeface="ＭＳ Ｐゴシック" charset="0"/>
        </a:defRPr>
      </a:lvl4pPr>
      <a:lvl5pPr algn="l" rtl="0" eaLnBrk="0" fontAlgn="base" hangingPunct="0">
        <a:spcBef>
          <a:spcPct val="0"/>
        </a:spcBef>
        <a:spcAft>
          <a:spcPct val="0"/>
        </a:spcAft>
        <a:defRPr sz="2800">
          <a:solidFill>
            <a:srgbClr val="0085B4"/>
          </a:solidFill>
          <a:latin typeface="Calibri" charset="0"/>
          <a:ea typeface="ＭＳ Ｐゴシック" charset="0"/>
          <a:cs typeface="ＭＳ Ｐゴシック" charset="0"/>
        </a:defRPr>
      </a:lvl5pPr>
      <a:lvl6pPr marL="457200" algn="l" rtl="0" fontAlgn="base">
        <a:spcBef>
          <a:spcPct val="0"/>
        </a:spcBef>
        <a:spcAft>
          <a:spcPct val="0"/>
        </a:spcAft>
        <a:defRPr sz="2800">
          <a:solidFill>
            <a:srgbClr val="0085B4"/>
          </a:solidFill>
          <a:latin typeface="Calibri" charset="0"/>
          <a:ea typeface="ＭＳ Ｐゴシック" charset="0"/>
        </a:defRPr>
      </a:lvl6pPr>
      <a:lvl7pPr marL="914400" algn="l" rtl="0" fontAlgn="base">
        <a:spcBef>
          <a:spcPct val="0"/>
        </a:spcBef>
        <a:spcAft>
          <a:spcPct val="0"/>
        </a:spcAft>
        <a:defRPr sz="2800">
          <a:solidFill>
            <a:srgbClr val="0085B4"/>
          </a:solidFill>
          <a:latin typeface="Calibri" charset="0"/>
          <a:ea typeface="ＭＳ Ｐゴシック" charset="0"/>
        </a:defRPr>
      </a:lvl7pPr>
      <a:lvl8pPr marL="1371600" algn="l" rtl="0" fontAlgn="base">
        <a:spcBef>
          <a:spcPct val="0"/>
        </a:spcBef>
        <a:spcAft>
          <a:spcPct val="0"/>
        </a:spcAft>
        <a:defRPr sz="2800">
          <a:solidFill>
            <a:srgbClr val="0085B4"/>
          </a:solidFill>
          <a:latin typeface="Calibri" charset="0"/>
          <a:ea typeface="ＭＳ Ｐゴシック" charset="0"/>
        </a:defRPr>
      </a:lvl8pPr>
      <a:lvl9pPr marL="1828800" algn="l" rtl="0" fontAlgn="base">
        <a:spcBef>
          <a:spcPct val="0"/>
        </a:spcBef>
        <a:spcAft>
          <a:spcPct val="0"/>
        </a:spcAft>
        <a:defRPr sz="2800">
          <a:solidFill>
            <a:srgbClr val="0085B4"/>
          </a:solidFill>
          <a:latin typeface="Calibri" charset="0"/>
          <a:ea typeface="ＭＳ Ｐゴシック" charset="0"/>
        </a:defRPr>
      </a:lvl9pPr>
    </p:titleStyle>
    <p:bodyStyle>
      <a:lvl1pPr marL="342900" indent="-342900" algn="l" rtl="0" eaLnBrk="0" fontAlgn="base" hangingPunct="0">
        <a:spcBef>
          <a:spcPct val="20000"/>
        </a:spcBef>
        <a:spcAft>
          <a:spcPct val="0"/>
        </a:spcAft>
        <a:buClr>
          <a:schemeClr val="tx2"/>
        </a:buClr>
        <a:buChar char="•"/>
        <a:defRPr sz="24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chemeClr val="tx2"/>
        </a:buClr>
        <a:buFont typeface="Times New Roman" charset="0"/>
        <a:buChar char="–"/>
        <a:defRPr sz="2000">
          <a:solidFill>
            <a:schemeClr val="tx1"/>
          </a:solidFill>
          <a:latin typeface="+mn-lt"/>
          <a:ea typeface="+mn-ea"/>
        </a:defRPr>
      </a:lvl2pPr>
      <a:lvl3pPr marL="1143000" indent="-228600" algn="l" rtl="0" eaLnBrk="0" fontAlgn="base" hangingPunct="0">
        <a:spcBef>
          <a:spcPct val="20000"/>
        </a:spcBef>
        <a:spcAft>
          <a:spcPct val="0"/>
        </a:spcAft>
        <a:buClr>
          <a:schemeClr val="tx2"/>
        </a:buClr>
        <a:buChar char="•"/>
        <a:defRPr>
          <a:solidFill>
            <a:schemeClr val="tx1"/>
          </a:solidFill>
          <a:latin typeface="+mn-lt"/>
          <a:ea typeface="+mn-ea"/>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ea typeface="+mn-ea"/>
        </a:defRPr>
      </a:lvl5pPr>
      <a:lvl6pPr marL="2514600" indent="-228600" algn="l" rtl="0" fontAlgn="base">
        <a:spcBef>
          <a:spcPct val="20000"/>
        </a:spcBef>
        <a:spcAft>
          <a:spcPct val="0"/>
        </a:spcAft>
        <a:buClr>
          <a:schemeClr val="tx2"/>
        </a:buClr>
        <a:buChar char="»"/>
        <a:defRPr sz="1600">
          <a:solidFill>
            <a:schemeClr val="tx1"/>
          </a:solidFill>
          <a:latin typeface="+mn-lt"/>
          <a:ea typeface="+mn-ea"/>
        </a:defRPr>
      </a:lvl6pPr>
      <a:lvl7pPr marL="2971800" indent="-228600" algn="l" rtl="0" fontAlgn="base">
        <a:spcBef>
          <a:spcPct val="20000"/>
        </a:spcBef>
        <a:spcAft>
          <a:spcPct val="0"/>
        </a:spcAft>
        <a:buClr>
          <a:schemeClr val="tx2"/>
        </a:buClr>
        <a:buChar char="»"/>
        <a:defRPr sz="1600">
          <a:solidFill>
            <a:schemeClr val="tx1"/>
          </a:solidFill>
          <a:latin typeface="+mn-lt"/>
          <a:ea typeface="+mn-ea"/>
        </a:defRPr>
      </a:lvl7pPr>
      <a:lvl8pPr marL="3429000" indent="-228600" algn="l" rtl="0" fontAlgn="base">
        <a:spcBef>
          <a:spcPct val="20000"/>
        </a:spcBef>
        <a:spcAft>
          <a:spcPct val="0"/>
        </a:spcAft>
        <a:buClr>
          <a:schemeClr val="tx2"/>
        </a:buClr>
        <a:buChar char="»"/>
        <a:defRPr sz="1600">
          <a:solidFill>
            <a:schemeClr val="tx1"/>
          </a:solidFill>
          <a:latin typeface="+mn-lt"/>
          <a:ea typeface="+mn-ea"/>
        </a:defRPr>
      </a:lvl8pPr>
      <a:lvl9pPr marL="3886200" indent="-228600" algn="l" rtl="0" fontAlgn="base">
        <a:spcBef>
          <a:spcPct val="20000"/>
        </a:spcBef>
        <a:spcAft>
          <a:spcPct val="0"/>
        </a:spcAft>
        <a:buClr>
          <a:schemeClr val="tx2"/>
        </a:buClr>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bwMode="auto">
          <a:xfrm>
            <a:off x="677863" y="228600"/>
            <a:ext cx="7788275" cy="1058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Title: </a:t>
            </a:r>
          </a:p>
        </p:txBody>
      </p:sp>
      <p:sp>
        <p:nvSpPr>
          <p:cNvPr id="109571" name="Rectangle 3"/>
          <p:cNvSpPr>
            <a:spLocks noGrp="1" noChangeArrowheads="1"/>
          </p:cNvSpPr>
          <p:nvPr>
            <p:ph type="body" idx="1"/>
          </p:nvPr>
        </p:nvSpPr>
        <p:spPr bwMode="auto">
          <a:xfrm>
            <a:off x="685800" y="1574800"/>
            <a:ext cx="7772400" cy="473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9572" name="Rectangle 4"/>
          <p:cNvSpPr>
            <a:spLocks noGrp="1" noChangeArrowheads="1"/>
          </p:cNvSpPr>
          <p:nvPr>
            <p:ph type="ftr" sz="quarter" idx="3"/>
          </p:nvPr>
        </p:nvSpPr>
        <p:spPr bwMode="auto">
          <a:xfrm>
            <a:off x="8382000" y="6248400"/>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900">
                <a:latin typeface="+mn-lt"/>
              </a:defRPr>
            </a:lvl1pPr>
          </a:lstStyle>
          <a:p>
            <a:pPr fontAlgn="base">
              <a:spcBef>
                <a:spcPct val="0"/>
              </a:spcBef>
              <a:spcAft>
                <a:spcPct val="0"/>
              </a:spcAft>
            </a:pPr>
            <a:fld id="{B22E6367-5EA6-418E-B692-6D31D3B90D79}" type="slidenum">
              <a:rPr lang="en-US" smtClean="0">
                <a:solidFill>
                  <a:srgbClr val="000000"/>
                </a:solidFill>
                <a:cs typeface="Times New Roman" pitchFamily="18" charset="0"/>
              </a:rPr>
              <a:pPr fontAlgn="base">
                <a:spcBef>
                  <a:spcPct val="0"/>
                </a:spcBef>
                <a:spcAft>
                  <a:spcPct val="0"/>
                </a:spcAft>
              </a:pPr>
              <a:t>‹#›</a:t>
            </a:fld>
            <a:endParaRPr lang="en-US" dirty="0">
              <a:solidFill>
                <a:srgbClr val="000000"/>
              </a:solidFill>
              <a:cs typeface="Times New Roman" pitchFamily="18" charset="0"/>
            </a:endParaRPr>
          </a:p>
        </p:txBody>
      </p:sp>
      <p:pic>
        <p:nvPicPr>
          <p:cNvPr id="109573" name="Picture 5"/>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924800" y="6380163"/>
            <a:ext cx="1066800" cy="4540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60254323"/>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dt="0"/>
  <p:txStyles>
    <p:titleStyle>
      <a:lvl1pPr algn="l" rtl="0" fontAlgn="base">
        <a:spcBef>
          <a:spcPct val="0"/>
        </a:spcBef>
        <a:spcAft>
          <a:spcPct val="0"/>
        </a:spcAft>
        <a:defRPr sz="2800">
          <a:solidFill>
            <a:srgbClr val="0085B4"/>
          </a:solidFill>
          <a:latin typeface="+mj-lt"/>
          <a:ea typeface="+mj-ea"/>
          <a:cs typeface="+mj-cs"/>
        </a:defRPr>
      </a:lvl1pPr>
      <a:lvl2pPr algn="l" rtl="0" fontAlgn="base">
        <a:spcBef>
          <a:spcPct val="0"/>
        </a:spcBef>
        <a:spcAft>
          <a:spcPct val="0"/>
        </a:spcAft>
        <a:defRPr sz="2800">
          <a:solidFill>
            <a:srgbClr val="0085B4"/>
          </a:solidFill>
          <a:latin typeface="Calibri" pitchFamily="34" charset="0"/>
        </a:defRPr>
      </a:lvl2pPr>
      <a:lvl3pPr algn="l" rtl="0" fontAlgn="base">
        <a:spcBef>
          <a:spcPct val="0"/>
        </a:spcBef>
        <a:spcAft>
          <a:spcPct val="0"/>
        </a:spcAft>
        <a:defRPr sz="2800">
          <a:solidFill>
            <a:srgbClr val="0085B4"/>
          </a:solidFill>
          <a:latin typeface="Calibri" pitchFamily="34" charset="0"/>
        </a:defRPr>
      </a:lvl3pPr>
      <a:lvl4pPr algn="l" rtl="0" fontAlgn="base">
        <a:spcBef>
          <a:spcPct val="0"/>
        </a:spcBef>
        <a:spcAft>
          <a:spcPct val="0"/>
        </a:spcAft>
        <a:defRPr sz="2800">
          <a:solidFill>
            <a:srgbClr val="0085B4"/>
          </a:solidFill>
          <a:latin typeface="Calibri" pitchFamily="34" charset="0"/>
        </a:defRPr>
      </a:lvl4pPr>
      <a:lvl5pPr algn="l" rtl="0" fontAlgn="base">
        <a:spcBef>
          <a:spcPct val="0"/>
        </a:spcBef>
        <a:spcAft>
          <a:spcPct val="0"/>
        </a:spcAft>
        <a:defRPr sz="2800">
          <a:solidFill>
            <a:srgbClr val="0085B4"/>
          </a:solidFill>
          <a:latin typeface="Calibri" pitchFamily="34" charset="0"/>
        </a:defRPr>
      </a:lvl5pPr>
      <a:lvl6pPr marL="457200" algn="l" rtl="0" fontAlgn="base">
        <a:spcBef>
          <a:spcPct val="0"/>
        </a:spcBef>
        <a:spcAft>
          <a:spcPct val="0"/>
        </a:spcAft>
        <a:defRPr sz="2800">
          <a:solidFill>
            <a:srgbClr val="0085B4"/>
          </a:solidFill>
          <a:latin typeface="Calibri" pitchFamily="34" charset="0"/>
        </a:defRPr>
      </a:lvl6pPr>
      <a:lvl7pPr marL="914400" algn="l" rtl="0" fontAlgn="base">
        <a:spcBef>
          <a:spcPct val="0"/>
        </a:spcBef>
        <a:spcAft>
          <a:spcPct val="0"/>
        </a:spcAft>
        <a:defRPr sz="2800">
          <a:solidFill>
            <a:srgbClr val="0085B4"/>
          </a:solidFill>
          <a:latin typeface="Calibri" pitchFamily="34" charset="0"/>
        </a:defRPr>
      </a:lvl7pPr>
      <a:lvl8pPr marL="1371600" algn="l" rtl="0" fontAlgn="base">
        <a:spcBef>
          <a:spcPct val="0"/>
        </a:spcBef>
        <a:spcAft>
          <a:spcPct val="0"/>
        </a:spcAft>
        <a:defRPr sz="2800">
          <a:solidFill>
            <a:srgbClr val="0085B4"/>
          </a:solidFill>
          <a:latin typeface="Calibri" pitchFamily="34" charset="0"/>
        </a:defRPr>
      </a:lvl8pPr>
      <a:lvl9pPr marL="1828800" algn="l" rtl="0" fontAlgn="base">
        <a:spcBef>
          <a:spcPct val="0"/>
        </a:spcBef>
        <a:spcAft>
          <a:spcPct val="0"/>
        </a:spcAft>
        <a:defRPr sz="2800">
          <a:solidFill>
            <a:srgbClr val="0085B4"/>
          </a:solidFill>
          <a:latin typeface="Calibri" pitchFamily="34" charset="0"/>
        </a:defRPr>
      </a:lvl9pPr>
    </p:titleStyle>
    <p:bodyStyle>
      <a:lvl1pPr marL="342900" indent="-342900" algn="l" rtl="0" fontAlgn="base">
        <a:spcBef>
          <a:spcPct val="20000"/>
        </a:spcBef>
        <a:spcAft>
          <a:spcPct val="0"/>
        </a:spcAft>
        <a:buClr>
          <a:schemeClr val="tx2"/>
        </a:buClr>
        <a:buChar char="•"/>
        <a:defRPr sz="2400">
          <a:solidFill>
            <a:schemeClr val="tx1"/>
          </a:solidFill>
          <a:latin typeface="+mn-lt"/>
          <a:ea typeface="+mn-ea"/>
          <a:cs typeface="+mn-cs"/>
        </a:defRPr>
      </a:lvl1pPr>
      <a:lvl2pPr marL="742950" indent="-285750" algn="l" rtl="0" fontAlgn="base">
        <a:spcBef>
          <a:spcPct val="20000"/>
        </a:spcBef>
        <a:spcAft>
          <a:spcPct val="0"/>
        </a:spcAft>
        <a:buClr>
          <a:schemeClr val="tx2"/>
        </a:buClr>
        <a:buFont typeface="Times New Roman" pitchFamily="18" charset="0"/>
        <a:buChar char="–"/>
        <a:defRPr sz="2000">
          <a:solidFill>
            <a:schemeClr val="tx1"/>
          </a:solidFill>
          <a:latin typeface="+mn-lt"/>
        </a:defRPr>
      </a:lvl2pPr>
      <a:lvl3pPr marL="1143000" indent="-228600" algn="l" rtl="0" fontAlgn="base">
        <a:spcBef>
          <a:spcPct val="20000"/>
        </a:spcBef>
        <a:spcAft>
          <a:spcPct val="0"/>
        </a:spcAft>
        <a:buClr>
          <a:schemeClr val="tx2"/>
        </a:buClr>
        <a:buChar char="•"/>
        <a:defRPr>
          <a:solidFill>
            <a:schemeClr val="tx1"/>
          </a:solidFill>
          <a:latin typeface="+mn-lt"/>
        </a:defRPr>
      </a:lvl3pPr>
      <a:lvl4pPr marL="1600200" indent="-228600" algn="l" rtl="0" fontAlgn="base">
        <a:spcBef>
          <a:spcPct val="20000"/>
        </a:spcBef>
        <a:spcAft>
          <a:spcPct val="0"/>
        </a:spcAft>
        <a:buClr>
          <a:schemeClr val="tx2"/>
        </a:buClr>
        <a:buChar char="–"/>
        <a:defRPr sz="1600">
          <a:solidFill>
            <a:schemeClr val="tx1"/>
          </a:solidFill>
          <a:latin typeface="+mn-lt"/>
        </a:defRPr>
      </a:lvl4pPr>
      <a:lvl5pPr marL="2057400" indent="-228600" algn="l" rtl="0" fontAlgn="base">
        <a:spcBef>
          <a:spcPct val="20000"/>
        </a:spcBef>
        <a:spcAft>
          <a:spcPct val="0"/>
        </a:spcAft>
        <a:buClr>
          <a:schemeClr val="tx2"/>
        </a:buClr>
        <a:buChar char="»"/>
        <a:defRPr sz="1600">
          <a:solidFill>
            <a:schemeClr val="tx1"/>
          </a:solidFill>
          <a:latin typeface="+mn-lt"/>
        </a:defRPr>
      </a:lvl5pPr>
      <a:lvl6pPr marL="2514600" indent="-228600" algn="l" rtl="0" fontAlgn="base">
        <a:spcBef>
          <a:spcPct val="20000"/>
        </a:spcBef>
        <a:spcAft>
          <a:spcPct val="0"/>
        </a:spcAft>
        <a:buClr>
          <a:schemeClr val="tx2"/>
        </a:buClr>
        <a:buChar char="»"/>
        <a:defRPr sz="1600">
          <a:solidFill>
            <a:schemeClr val="tx1"/>
          </a:solidFill>
          <a:latin typeface="+mn-lt"/>
        </a:defRPr>
      </a:lvl6pPr>
      <a:lvl7pPr marL="2971800" indent="-228600" algn="l" rtl="0" fontAlgn="base">
        <a:spcBef>
          <a:spcPct val="20000"/>
        </a:spcBef>
        <a:spcAft>
          <a:spcPct val="0"/>
        </a:spcAft>
        <a:buClr>
          <a:schemeClr val="tx2"/>
        </a:buClr>
        <a:buChar char="»"/>
        <a:defRPr sz="1600">
          <a:solidFill>
            <a:schemeClr val="tx1"/>
          </a:solidFill>
          <a:latin typeface="+mn-lt"/>
        </a:defRPr>
      </a:lvl7pPr>
      <a:lvl8pPr marL="3429000" indent="-228600" algn="l" rtl="0" fontAlgn="base">
        <a:spcBef>
          <a:spcPct val="20000"/>
        </a:spcBef>
        <a:spcAft>
          <a:spcPct val="0"/>
        </a:spcAft>
        <a:buClr>
          <a:schemeClr val="tx2"/>
        </a:buClr>
        <a:buChar char="»"/>
        <a:defRPr sz="1600">
          <a:solidFill>
            <a:schemeClr val="tx1"/>
          </a:solidFill>
          <a:latin typeface="+mn-lt"/>
        </a:defRPr>
      </a:lvl8pPr>
      <a:lvl9pPr marL="3886200" indent="-228600" algn="l" rtl="0" fontAlgn="base">
        <a:spcBef>
          <a:spcPct val="20000"/>
        </a:spcBef>
        <a:spcAft>
          <a:spcPct val="0"/>
        </a:spcAft>
        <a:buClr>
          <a:schemeClr val="tx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lakeresearch.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clake@lakeresearch.com" TargetMode="External"/><Relationship Id="rId2" Type="http://schemas.openxmlformats.org/officeDocument/2006/relationships/hyperlink" Target="http://www.lakeresearch.com/"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dgotoff@lakeresearch.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304797" y="1752600"/>
            <a:ext cx="8534400" cy="2590800"/>
          </a:xfrm>
        </p:spPr>
        <p:txBody>
          <a:bodyPr/>
          <a:lstStyle/>
          <a:p>
            <a:pPr algn="ctr"/>
            <a:r>
              <a:rPr lang="en-US" sz="6600" dirty="0">
                <a:latin typeface="Impact" panose="020B0806030902050204" pitchFamily="34" charset="0"/>
              </a:rPr>
              <a:t>Take on Wall Street</a:t>
            </a:r>
            <a:r>
              <a:rPr lang="en-US" sz="6600" baseline="0" dirty="0">
                <a:latin typeface="Impact" panose="020B0806030902050204" pitchFamily="34" charset="0"/>
              </a:rPr>
              <a:t> </a:t>
            </a:r>
            <a:br>
              <a:rPr lang="en-US" sz="6600" dirty="0">
                <a:latin typeface="Impact" panose="020B0806030902050204" pitchFamily="34" charset="0"/>
              </a:rPr>
            </a:br>
            <a:br>
              <a:rPr lang="en-US" i="1" dirty="0">
                <a:latin typeface="+mn-lt"/>
              </a:rPr>
            </a:br>
            <a:r>
              <a:rPr lang="en-US" i="1" dirty="0">
                <a:latin typeface="+mn-lt"/>
              </a:rPr>
              <a:t>Analysis of Findings from a Survey of </a:t>
            </a:r>
            <a:br>
              <a:rPr lang="en-US" i="1" dirty="0">
                <a:latin typeface="+mn-lt"/>
              </a:rPr>
            </a:br>
            <a:r>
              <a:rPr lang="en-US" i="1" dirty="0">
                <a:latin typeface="+mn-lt"/>
              </a:rPr>
              <a:t>1,000 Likely 2018 Voters and 350 Drop-off Voters in</a:t>
            </a:r>
            <a:br>
              <a:rPr lang="en-US" i="1" dirty="0">
                <a:latin typeface="+mn-lt"/>
              </a:rPr>
            </a:br>
            <a:r>
              <a:rPr lang="en-US" i="1" dirty="0">
                <a:latin typeface="+mn-lt"/>
              </a:rPr>
              <a:t>100 Congressional Battleground Districts</a:t>
            </a:r>
          </a:p>
        </p:txBody>
      </p:sp>
      <p:sp>
        <p:nvSpPr>
          <p:cNvPr id="5" name="Rectangle 4"/>
          <p:cNvSpPr>
            <a:spLocks noGrp="1" noChangeArrowheads="1"/>
          </p:cNvSpPr>
          <p:nvPr/>
        </p:nvSpPr>
        <p:spPr bwMode="auto">
          <a:xfrm>
            <a:off x="1572177" y="4724400"/>
            <a:ext cx="5999640" cy="1143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lc="http://schemas.openxmlformats.org/drawingml/2006/lockedCanvas"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chemeClr val="tx2"/>
              </a:buClr>
              <a:buFontTx/>
              <a:buNone/>
              <a:defRPr sz="24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chemeClr val="tx2"/>
              </a:buClr>
              <a:buFont typeface="Times New Roman" charset="0"/>
              <a:buChar char="–"/>
              <a:defRPr sz="2000">
                <a:solidFill>
                  <a:schemeClr val="tx1"/>
                </a:solidFill>
                <a:latin typeface="+mn-lt"/>
                <a:ea typeface="+mn-ea"/>
              </a:defRPr>
            </a:lvl2pPr>
            <a:lvl3pPr marL="1143000" indent="-228600" algn="l" rtl="0" eaLnBrk="0" fontAlgn="base" hangingPunct="0">
              <a:spcBef>
                <a:spcPct val="20000"/>
              </a:spcBef>
              <a:spcAft>
                <a:spcPct val="0"/>
              </a:spcAft>
              <a:buClr>
                <a:schemeClr val="tx2"/>
              </a:buClr>
              <a:buChar char="•"/>
              <a:defRPr>
                <a:solidFill>
                  <a:schemeClr val="tx1"/>
                </a:solidFill>
                <a:latin typeface="+mn-lt"/>
                <a:ea typeface="+mn-ea"/>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ea typeface="+mn-ea"/>
              </a:defRPr>
            </a:lvl5pPr>
            <a:lvl6pPr marL="2514600" indent="-228600" algn="l" rtl="0" fontAlgn="base">
              <a:spcBef>
                <a:spcPct val="20000"/>
              </a:spcBef>
              <a:spcAft>
                <a:spcPct val="0"/>
              </a:spcAft>
              <a:buClr>
                <a:schemeClr val="tx2"/>
              </a:buClr>
              <a:buChar char="»"/>
              <a:defRPr sz="1600">
                <a:solidFill>
                  <a:schemeClr val="tx1"/>
                </a:solidFill>
                <a:latin typeface="+mn-lt"/>
                <a:ea typeface="+mn-ea"/>
              </a:defRPr>
            </a:lvl6pPr>
            <a:lvl7pPr marL="2971800" indent="-228600" algn="l" rtl="0" fontAlgn="base">
              <a:spcBef>
                <a:spcPct val="20000"/>
              </a:spcBef>
              <a:spcAft>
                <a:spcPct val="0"/>
              </a:spcAft>
              <a:buClr>
                <a:schemeClr val="tx2"/>
              </a:buClr>
              <a:buChar char="»"/>
              <a:defRPr sz="1600">
                <a:solidFill>
                  <a:schemeClr val="tx1"/>
                </a:solidFill>
                <a:latin typeface="+mn-lt"/>
                <a:ea typeface="+mn-ea"/>
              </a:defRPr>
            </a:lvl7pPr>
            <a:lvl8pPr marL="3429000" indent="-228600" algn="l" rtl="0" fontAlgn="base">
              <a:spcBef>
                <a:spcPct val="20000"/>
              </a:spcBef>
              <a:spcAft>
                <a:spcPct val="0"/>
              </a:spcAft>
              <a:buClr>
                <a:schemeClr val="tx2"/>
              </a:buClr>
              <a:buChar char="»"/>
              <a:defRPr sz="1600">
                <a:solidFill>
                  <a:schemeClr val="tx1"/>
                </a:solidFill>
                <a:latin typeface="+mn-lt"/>
                <a:ea typeface="+mn-ea"/>
              </a:defRPr>
            </a:lvl8pPr>
            <a:lvl9pPr marL="3886200" indent="-228600" algn="l" rtl="0" fontAlgn="base">
              <a:spcBef>
                <a:spcPct val="20000"/>
              </a:spcBef>
              <a:spcAft>
                <a:spcPct val="0"/>
              </a:spcAft>
              <a:buClr>
                <a:schemeClr val="tx2"/>
              </a:buClr>
              <a:buChar char="»"/>
              <a:defRPr sz="1600">
                <a:solidFill>
                  <a:schemeClr val="tx1"/>
                </a:solidFill>
                <a:latin typeface="+mn-lt"/>
                <a:ea typeface="+mn-ea"/>
              </a:defRPr>
            </a:lvl9pPr>
          </a:lstStyle>
          <a:p>
            <a:pPr algn="ctr" eaLnBrk="1" hangingPunct="1">
              <a:defRPr/>
            </a:pPr>
            <a:r>
              <a:rPr lang="en-US" sz="1600" dirty="0">
                <a:cs typeface="+mn-cs"/>
              </a:rPr>
              <a:t>Celinda Lake, Daniel Gotoff, and Hayley Cohen, </a:t>
            </a:r>
            <a:r>
              <a:rPr lang="en-US" sz="1600" i="1" dirty="0">
                <a:cs typeface="+mn-cs"/>
              </a:rPr>
              <a:t>Lake Research Partners</a:t>
            </a:r>
          </a:p>
          <a:p>
            <a:pPr algn="ctr" eaLnBrk="1" hangingPunct="1">
              <a:defRPr/>
            </a:pPr>
            <a:r>
              <a:rPr lang="en-US" sz="1400" dirty="0">
                <a:cs typeface="+mn-cs"/>
              </a:rPr>
              <a:t>Washington, DC | Berkeley, CA | New York, NY</a:t>
            </a:r>
          </a:p>
          <a:p>
            <a:pPr algn="ctr" eaLnBrk="1" hangingPunct="1">
              <a:spcBef>
                <a:spcPct val="0"/>
              </a:spcBef>
              <a:buClrTx/>
              <a:defRPr/>
            </a:pPr>
            <a:r>
              <a:rPr lang="en-US" sz="1400" dirty="0">
                <a:cs typeface="+mn-cs"/>
                <a:hlinkClick r:id="rId2"/>
              </a:rPr>
              <a:t>LakeResearch.com</a:t>
            </a:r>
            <a:endParaRPr lang="en-US" sz="1400" dirty="0">
              <a:cs typeface="+mn-cs"/>
            </a:endParaRPr>
          </a:p>
          <a:p>
            <a:pPr algn="ctr" eaLnBrk="1" hangingPunct="1">
              <a:defRPr/>
            </a:pPr>
            <a:r>
              <a:rPr lang="en-US" sz="1400" dirty="0">
                <a:cs typeface="+mn-cs"/>
              </a:rPr>
              <a:t>202.776.9066</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2400" y="5715000"/>
            <a:ext cx="2292396" cy="976872"/>
          </a:xfrm>
          <a:prstGeom prst="rect">
            <a:avLst/>
          </a:prstGeom>
          <a:solidFill>
            <a:schemeClr val="bg1"/>
          </a:solidFill>
        </p:spPr>
      </p:pic>
      <p:sp>
        <p:nvSpPr>
          <p:cNvPr id="7" name="Rectangle 6"/>
          <p:cNvSpPr>
            <a:spLocks noGrp="1" noChangeArrowheads="1"/>
          </p:cNvSpPr>
          <p:nvPr/>
        </p:nvSpPr>
        <p:spPr bwMode="auto">
          <a:xfrm>
            <a:off x="2250120" y="4419600"/>
            <a:ext cx="4643756"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lc="http://schemas.openxmlformats.org/drawingml/2006/lockedCanvas"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chemeClr val="tx2"/>
              </a:buClr>
              <a:buFontTx/>
              <a:buNone/>
              <a:defRPr sz="24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chemeClr val="tx2"/>
              </a:buClr>
              <a:buFont typeface="Times New Roman" charset="0"/>
              <a:buChar char="–"/>
              <a:defRPr sz="2000">
                <a:solidFill>
                  <a:schemeClr val="tx1"/>
                </a:solidFill>
                <a:latin typeface="+mn-lt"/>
                <a:ea typeface="+mn-ea"/>
              </a:defRPr>
            </a:lvl2pPr>
            <a:lvl3pPr marL="1143000" indent="-228600" algn="l" rtl="0" eaLnBrk="0" fontAlgn="base" hangingPunct="0">
              <a:spcBef>
                <a:spcPct val="20000"/>
              </a:spcBef>
              <a:spcAft>
                <a:spcPct val="0"/>
              </a:spcAft>
              <a:buClr>
                <a:schemeClr val="tx2"/>
              </a:buClr>
              <a:buChar char="•"/>
              <a:defRPr>
                <a:solidFill>
                  <a:schemeClr val="tx1"/>
                </a:solidFill>
                <a:latin typeface="+mn-lt"/>
                <a:ea typeface="+mn-ea"/>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ea typeface="+mn-ea"/>
              </a:defRPr>
            </a:lvl5pPr>
            <a:lvl6pPr marL="2514600" indent="-228600" algn="l" rtl="0" fontAlgn="base">
              <a:spcBef>
                <a:spcPct val="20000"/>
              </a:spcBef>
              <a:spcAft>
                <a:spcPct val="0"/>
              </a:spcAft>
              <a:buClr>
                <a:schemeClr val="tx2"/>
              </a:buClr>
              <a:buChar char="»"/>
              <a:defRPr sz="1600">
                <a:solidFill>
                  <a:schemeClr val="tx1"/>
                </a:solidFill>
                <a:latin typeface="+mn-lt"/>
                <a:ea typeface="+mn-ea"/>
              </a:defRPr>
            </a:lvl6pPr>
            <a:lvl7pPr marL="2971800" indent="-228600" algn="l" rtl="0" fontAlgn="base">
              <a:spcBef>
                <a:spcPct val="20000"/>
              </a:spcBef>
              <a:spcAft>
                <a:spcPct val="0"/>
              </a:spcAft>
              <a:buClr>
                <a:schemeClr val="tx2"/>
              </a:buClr>
              <a:buChar char="»"/>
              <a:defRPr sz="1600">
                <a:solidFill>
                  <a:schemeClr val="tx1"/>
                </a:solidFill>
                <a:latin typeface="+mn-lt"/>
                <a:ea typeface="+mn-ea"/>
              </a:defRPr>
            </a:lvl7pPr>
            <a:lvl8pPr marL="3429000" indent="-228600" algn="l" rtl="0" fontAlgn="base">
              <a:spcBef>
                <a:spcPct val="20000"/>
              </a:spcBef>
              <a:spcAft>
                <a:spcPct val="0"/>
              </a:spcAft>
              <a:buClr>
                <a:schemeClr val="tx2"/>
              </a:buClr>
              <a:buChar char="»"/>
              <a:defRPr sz="1600">
                <a:solidFill>
                  <a:schemeClr val="tx1"/>
                </a:solidFill>
                <a:latin typeface="+mn-lt"/>
                <a:ea typeface="+mn-ea"/>
              </a:defRPr>
            </a:lvl8pPr>
            <a:lvl9pPr marL="3886200" indent="-228600" algn="l" rtl="0" fontAlgn="base">
              <a:spcBef>
                <a:spcPct val="20000"/>
              </a:spcBef>
              <a:spcAft>
                <a:spcPct val="0"/>
              </a:spcAft>
              <a:buClr>
                <a:schemeClr val="tx2"/>
              </a:buClr>
              <a:buChar char="»"/>
              <a:defRPr sz="1600">
                <a:solidFill>
                  <a:schemeClr val="tx1"/>
                </a:solidFill>
                <a:latin typeface="+mn-lt"/>
                <a:ea typeface="+mn-ea"/>
              </a:defRPr>
            </a:lvl9pPr>
          </a:lstStyle>
          <a:p>
            <a:pPr algn="ctr" eaLnBrk="1" hangingPunct="1">
              <a:defRPr/>
            </a:pPr>
            <a:r>
              <a:rPr lang="en-US" sz="1600" dirty="0"/>
              <a:t>Robert Carpenter, </a:t>
            </a:r>
            <a:r>
              <a:rPr lang="en-US" sz="1600" i="1" dirty="0"/>
              <a:t>Chesapeake Beach Consulting</a:t>
            </a:r>
            <a:endParaRPr lang="en-US" sz="1400" dirty="0">
              <a:cs typeface="+mn-cs"/>
            </a:endParaRPr>
          </a:p>
        </p:txBody>
      </p:sp>
    </p:spTree>
    <p:extLst>
      <p:ext uri="{BB962C8B-B14F-4D97-AF65-F5344CB8AC3E}">
        <p14:creationId xmlns:p14="http://schemas.microsoft.com/office/powerpoint/2010/main" val="1937801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3"/>
          <p:cNvSpPr>
            <a:spLocks noGrp="1"/>
          </p:cNvSpPr>
          <p:nvPr>
            <p:ph type="ftr" sz="quarter" idx="10"/>
          </p:nvPr>
        </p:nvSpPr>
        <p:spPr/>
        <p:txBody>
          <a:bodyPr/>
          <a:lstStyle/>
          <a:p>
            <a:fld id="{3FA23D0A-0B49-41D8-A3D3-3DEA048A6349}" type="slidenum">
              <a:rPr lang="en-US">
                <a:solidFill>
                  <a:srgbClr val="000000"/>
                </a:solidFill>
              </a:rPr>
              <a:pPr/>
              <a:t>10</a:t>
            </a:fld>
            <a:endParaRPr lang="en-US" dirty="0">
              <a:solidFill>
                <a:srgbClr val="000000"/>
              </a:solidFill>
            </a:endParaRPr>
          </a:p>
        </p:txBody>
      </p:sp>
      <p:sp>
        <p:nvSpPr>
          <p:cNvPr id="154626" name="Rectangle 2"/>
          <p:cNvSpPr>
            <a:spLocks noGrp="1" noChangeArrowheads="1"/>
          </p:cNvSpPr>
          <p:nvPr>
            <p:ph type="title"/>
          </p:nvPr>
        </p:nvSpPr>
        <p:spPr>
          <a:xfrm>
            <a:off x="639445" y="188893"/>
            <a:ext cx="7788275" cy="457199"/>
          </a:xfrm>
        </p:spPr>
        <p:txBody>
          <a:bodyPr/>
          <a:lstStyle/>
          <a:p>
            <a:pPr algn="ctr"/>
            <a:r>
              <a:rPr lang="en-US" dirty="0">
                <a:solidFill>
                  <a:srgbClr val="0070C0"/>
                </a:solidFill>
              </a:rPr>
              <a:t>Message Triangle</a:t>
            </a:r>
          </a:p>
        </p:txBody>
      </p:sp>
      <p:sp>
        <p:nvSpPr>
          <p:cNvPr id="154627" name="AutoShape 3"/>
          <p:cNvSpPr>
            <a:spLocks noChangeArrowheads="1"/>
          </p:cNvSpPr>
          <p:nvPr/>
        </p:nvSpPr>
        <p:spPr bwMode="auto">
          <a:xfrm>
            <a:off x="3352800" y="2598760"/>
            <a:ext cx="2438400" cy="1529062"/>
          </a:xfrm>
          <a:prstGeom prst="triangle">
            <a:avLst>
              <a:gd name="adj" fmla="val 50287"/>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fontAlgn="base">
              <a:spcBef>
                <a:spcPct val="0"/>
              </a:spcBef>
              <a:spcAft>
                <a:spcPct val="0"/>
              </a:spcAft>
            </a:pPr>
            <a:r>
              <a:rPr lang="en-US" sz="2400" b="1" dirty="0">
                <a:solidFill>
                  <a:srgbClr val="FFFFFF"/>
                </a:solidFill>
              </a:rPr>
              <a:t>Take on </a:t>
            </a:r>
          </a:p>
          <a:p>
            <a:pPr algn="ctr" fontAlgn="base">
              <a:spcBef>
                <a:spcPct val="0"/>
              </a:spcBef>
              <a:spcAft>
                <a:spcPct val="0"/>
              </a:spcAft>
            </a:pPr>
            <a:r>
              <a:rPr lang="en-US" sz="2400" b="1" dirty="0">
                <a:solidFill>
                  <a:srgbClr val="FFFFFF"/>
                </a:solidFill>
              </a:rPr>
              <a:t>Wall Street</a:t>
            </a:r>
            <a:endParaRPr lang="en-US" sz="1400" b="1" dirty="0">
              <a:solidFill>
                <a:srgbClr val="FFFFFF"/>
              </a:solidFill>
            </a:endParaRPr>
          </a:p>
        </p:txBody>
      </p:sp>
      <p:sp>
        <p:nvSpPr>
          <p:cNvPr id="154628" name="Text Box 4"/>
          <p:cNvSpPr txBox="1">
            <a:spLocks noChangeArrowheads="1"/>
          </p:cNvSpPr>
          <p:nvPr/>
        </p:nvSpPr>
        <p:spPr bwMode="auto">
          <a:xfrm>
            <a:off x="76200" y="838200"/>
            <a:ext cx="4267200" cy="2108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fontAlgn="base">
              <a:spcBef>
                <a:spcPct val="0"/>
              </a:spcBef>
              <a:spcAft>
                <a:spcPct val="0"/>
              </a:spcAft>
            </a:pPr>
            <a:r>
              <a:rPr lang="en-US" sz="1400" b="1" dirty="0">
                <a:solidFill>
                  <a:srgbClr val="0070C0"/>
                </a:solidFill>
              </a:rPr>
              <a:t>Repeal the Tax Bill for Wall Street</a:t>
            </a:r>
          </a:p>
          <a:p>
            <a:pPr algn="just" fontAlgn="base">
              <a:spcBef>
                <a:spcPct val="0"/>
              </a:spcBef>
              <a:spcAft>
                <a:spcPct val="0"/>
              </a:spcAft>
            </a:pPr>
            <a:r>
              <a:rPr lang="en-US" sz="1300" dirty="0"/>
              <a:t>This tax bill was supposed to benefit all Americans. But while hardworking families haven’t seen much in their paychecks, Wall Street banks are already cashing out. They are the single largest beneficiaries of the bill, collectively getting over $250 billion in new tax breaks. What’s worse, the money is going to big banks like Wells Fargo who helped cause the financial crisis and have been caught cheating their customers and workers again and again since. This tax bill was written to benefit Wall Street, not our families. </a:t>
            </a:r>
            <a:endParaRPr lang="en-US" sz="1600" b="1" dirty="0">
              <a:solidFill>
                <a:srgbClr val="0070C0"/>
              </a:solidFill>
            </a:endParaRPr>
          </a:p>
        </p:txBody>
      </p:sp>
      <p:sp>
        <p:nvSpPr>
          <p:cNvPr id="154629" name="Text Box 5"/>
          <p:cNvSpPr txBox="1">
            <a:spLocks noChangeArrowheads="1"/>
          </p:cNvSpPr>
          <p:nvPr/>
        </p:nvSpPr>
        <p:spPr bwMode="auto">
          <a:xfrm>
            <a:off x="1578344" y="4319930"/>
            <a:ext cx="5965456" cy="21082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en-US" sz="1400" b="1" dirty="0">
                <a:solidFill>
                  <a:srgbClr val="0070C0"/>
                </a:solidFill>
              </a:rPr>
              <a:t>Wall Street Influence = Economic Inequality and a Rigged Economy</a:t>
            </a:r>
          </a:p>
          <a:p>
            <a:pPr algn="just" fontAlgn="base">
              <a:spcBef>
                <a:spcPct val="0"/>
              </a:spcBef>
              <a:spcAft>
                <a:spcPct val="0"/>
              </a:spcAft>
            </a:pPr>
            <a:r>
              <a:rPr lang="en-US" sz="1300" dirty="0"/>
              <a:t>Big banks and Wall Street billionaires have rigged the economy. The gains go to those at the top while millions of families are still struggling to get back on their feet. Wall Street billionaires use loopholes to pay lower taxes than teachers, and hedge fund and private equity managers squeeze more and more for themselves out of companies while reducing benefits and eliminating jobs. We need to re-write the rules to make the economy work for working families, not just billionaires and big banks. Let’s separate commercial banking from investment banking so banks can’t take investment risks with government-insured customer deposits and break up the biggest banks to prevent a government bailout in the event of another financial crisis.  </a:t>
            </a:r>
            <a:r>
              <a:rPr lang="en-US" sz="1300" b="1" dirty="0">
                <a:solidFill>
                  <a:srgbClr val="0070C0"/>
                </a:solidFill>
              </a:rPr>
              <a:t> </a:t>
            </a:r>
          </a:p>
        </p:txBody>
      </p:sp>
      <p:sp>
        <p:nvSpPr>
          <p:cNvPr id="154630" name="Text Box 6"/>
          <p:cNvSpPr txBox="1">
            <a:spLocks noChangeArrowheads="1"/>
          </p:cNvSpPr>
          <p:nvPr/>
        </p:nvSpPr>
        <p:spPr bwMode="auto">
          <a:xfrm>
            <a:off x="4953000" y="838200"/>
            <a:ext cx="4114800"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0"/>
              </a:spcBef>
              <a:spcAft>
                <a:spcPct val="0"/>
              </a:spcAft>
            </a:pPr>
            <a:r>
              <a:rPr lang="en-US" sz="1400" b="1" dirty="0">
                <a:solidFill>
                  <a:srgbClr val="0070C0"/>
                </a:solidFill>
              </a:rPr>
              <a:t>Stop Wall Street’s Racially Discrimination in Lending</a:t>
            </a:r>
          </a:p>
          <a:p>
            <a:pPr algn="just" fontAlgn="base">
              <a:spcBef>
                <a:spcPct val="0"/>
              </a:spcBef>
              <a:spcAft>
                <a:spcPct val="0"/>
              </a:spcAft>
            </a:pPr>
            <a:r>
              <a:rPr lang="en-US" sz="1300" dirty="0"/>
              <a:t>Whether white, black, or brown, we all want to build a better future for our children. But big banks and Wall Street firms are rigging the rules of our economy, and targeting minority families for predatory lending and higher interest rates for their car loans and mortgages. Instead of giving Wall Street more tax breaks, we must hold financial companies accountable if they discriminate against people because of their race or ethnicity. </a:t>
            </a:r>
          </a:p>
          <a:p>
            <a:pPr algn="ctr" fontAlgn="base">
              <a:spcBef>
                <a:spcPct val="0"/>
              </a:spcBef>
              <a:spcAft>
                <a:spcPct val="0"/>
              </a:spcAft>
            </a:pPr>
            <a:r>
              <a:rPr lang="en-US" sz="1200" b="1" dirty="0">
                <a:solidFill>
                  <a:srgbClr val="0070C0"/>
                </a:solidFill>
              </a:rPr>
              <a:t>(Especially Powerful with Drop-off Voters)</a:t>
            </a:r>
          </a:p>
        </p:txBody>
      </p:sp>
    </p:spTree>
    <p:extLst>
      <p:ext uri="{BB962C8B-B14F-4D97-AF65-F5344CB8AC3E}">
        <p14:creationId xmlns:p14="http://schemas.microsoft.com/office/powerpoint/2010/main" val="3368630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nvSpPr>
        <p:spPr bwMode="auto">
          <a:xfrm>
            <a:off x="4343401" y="1752600"/>
            <a:ext cx="4648200" cy="35055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lc="http://schemas.openxmlformats.org/drawingml/2006/lockedCanvas"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chemeClr val="tx2"/>
              </a:buClr>
              <a:buFontTx/>
              <a:buNone/>
              <a:defRPr sz="24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lr>
                <a:schemeClr val="tx2"/>
              </a:buClr>
              <a:buFont typeface="Times New Roman" charset="0"/>
              <a:buChar char="–"/>
              <a:defRPr sz="2000">
                <a:solidFill>
                  <a:schemeClr val="tx1"/>
                </a:solidFill>
                <a:latin typeface="+mn-lt"/>
                <a:ea typeface="+mn-ea"/>
              </a:defRPr>
            </a:lvl2pPr>
            <a:lvl3pPr marL="1143000" indent="-228600" algn="l" rtl="0" eaLnBrk="0" fontAlgn="base" hangingPunct="0">
              <a:spcBef>
                <a:spcPct val="20000"/>
              </a:spcBef>
              <a:spcAft>
                <a:spcPct val="0"/>
              </a:spcAft>
              <a:buClr>
                <a:schemeClr val="tx2"/>
              </a:buClr>
              <a:buChar char="•"/>
              <a:defRPr>
                <a:solidFill>
                  <a:schemeClr val="tx1"/>
                </a:solidFill>
                <a:latin typeface="+mn-lt"/>
                <a:ea typeface="+mn-ea"/>
              </a:defRPr>
            </a:lvl3pPr>
            <a:lvl4pPr marL="1600200" indent="-228600" algn="l" rtl="0" eaLnBrk="0" fontAlgn="base" hangingPunct="0">
              <a:spcBef>
                <a:spcPct val="20000"/>
              </a:spcBef>
              <a:spcAft>
                <a:spcPct val="0"/>
              </a:spcAft>
              <a:buClr>
                <a:schemeClr val="tx2"/>
              </a:buClr>
              <a:buChar char="–"/>
              <a:defRPr sz="16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sz="1600">
                <a:solidFill>
                  <a:schemeClr val="tx1"/>
                </a:solidFill>
                <a:latin typeface="+mn-lt"/>
                <a:ea typeface="+mn-ea"/>
              </a:defRPr>
            </a:lvl5pPr>
            <a:lvl6pPr marL="2514600" indent="-228600" algn="l" rtl="0" fontAlgn="base">
              <a:spcBef>
                <a:spcPct val="20000"/>
              </a:spcBef>
              <a:spcAft>
                <a:spcPct val="0"/>
              </a:spcAft>
              <a:buClr>
                <a:schemeClr val="tx2"/>
              </a:buClr>
              <a:buChar char="»"/>
              <a:defRPr sz="1600">
                <a:solidFill>
                  <a:schemeClr val="tx1"/>
                </a:solidFill>
                <a:latin typeface="+mn-lt"/>
                <a:ea typeface="+mn-ea"/>
              </a:defRPr>
            </a:lvl6pPr>
            <a:lvl7pPr marL="2971800" indent="-228600" algn="l" rtl="0" fontAlgn="base">
              <a:spcBef>
                <a:spcPct val="20000"/>
              </a:spcBef>
              <a:spcAft>
                <a:spcPct val="0"/>
              </a:spcAft>
              <a:buClr>
                <a:schemeClr val="tx2"/>
              </a:buClr>
              <a:buChar char="»"/>
              <a:defRPr sz="1600">
                <a:solidFill>
                  <a:schemeClr val="tx1"/>
                </a:solidFill>
                <a:latin typeface="+mn-lt"/>
                <a:ea typeface="+mn-ea"/>
              </a:defRPr>
            </a:lvl7pPr>
            <a:lvl8pPr marL="3429000" indent="-228600" algn="l" rtl="0" fontAlgn="base">
              <a:spcBef>
                <a:spcPct val="20000"/>
              </a:spcBef>
              <a:spcAft>
                <a:spcPct val="0"/>
              </a:spcAft>
              <a:buClr>
                <a:schemeClr val="tx2"/>
              </a:buClr>
              <a:buChar char="»"/>
              <a:defRPr sz="1600">
                <a:solidFill>
                  <a:schemeClr val="tx1"/>
                </a:solidFill>
                <a:latin typeface="+mn-lt"/>
                <a:ea typeface="+mn-ea"/>
              </a:defRPr>
            </a:lvl8pPr>
            <a:lvl9pPr marL="3886200" indent="-228600" algn="l" rtl="0" fontAlgn="base">
              <a:spcBef>
                <a:spcPct val="20000"/>
              </a:spcBef>
              <a:spcAft>
                <a:spcPct val="0"/>
              </a:spcAft>
              <a:buClr>
                <a:schemeClr val="tx2"/>
              </a:buClr>
              <a:buChar char="»"/>
              <a:defRPr sz="1600">
                <a:solidFill>
                  <a:schemeClr val="tx1"/>
                </a:solidFill>
                <a:latin typeface="+mn-lt"/>
                <a:ea typeface="+mn-ea"/>
              </a:defRPr>
            </a:lvl9pPr>
          </a:lstStyle>
          <a:p>
            <a:pPr eaLnBrk="1" hangingPunct="1">
              <a:defRPr/>
            </a:pPr>
            <a:r>
              <a:rPr lang="en-US" sz="1800" dirty="0">
                <a:cs typeface="+mn-cs"/>
              </a:rPr>
              <a:t>Washington, DC | Berkeley, CA | New York, NY</a:t>
            </a:r>
          </a:p>
          <a:p>
            <a:pPr eaLnBrk="1" hangingPunct="1">
              <a:spcBef>
                <a:spcPct val="0"/>
              </a:spcBef>
              <a:buClrTx/>
              <a:defRPr/>
            </a:pPr>
            <a:r>
              <a:rPr lang="en-US" sz="1800" dirty="0">
                <a:cs typeface="+mn-cs"/>
                <a:hlinkClick r:id="rId2"/>
              </a:rPr>
              <a:t>LakeResearch.com</a:t>
            </a:r>
            <a:endParaRPr lang="en-US" sz="1800" dirty="0">
              <a:cs typeface="+mn-cs"/>
            </a:endParaRPr>
          </a:p>
          <a:p>
            <a:pPr eaLnBrk="1" hangingPunct="1">
              <a:defRPr/>
            </a:pPr>
            <a:r>
              <a:rPr lang="en-US" sz="1800" dirty="0">
                <a:cs typeface="+mn-cs"/>
              </a:rPr>
              <a:t>202.776.9066</a:t>
            </a:r>
          </a:p>
          <a:p>
            <a:pPr eaLnBrk="1" hangingPunct="1">
              <a:defRPr/>
            </a:pPr>
            <a:endParaRPr lang="en-US" sz="1800" dirty="0">
              <a:cs typeface="+mn-cs"/>
            </a:endParaRPr>
          </a:p>
          <a:p>
            <a:pPr eaLnBrk="1" hangingPunct="1">
              <a:defRPr/>
            </a:pPr>
            <a:r>
              <a:rPr lang="en-US" sz="1400" dirty="0">
                <a:cs typeface="+mn-cs"/>
              </a:rPr>
              <a:t>Celinda Lake</a:t>
            </a:r>
          </a:p>
          <a:p>
            <a:pPr eaLnBrk="1" hangingPunct="1">
              <a:defRPr/>
            </a:pPr>
            <a:r>
              <a:rPr lang="en-US" sz="1400" dirty="0">
                <a:cs typeface="+mn-cs"/>
                <a:hlinkClick r:id="rId3"/>
              </a:rPr>
              <a:t>clake@lakeresearch.com</a:t>
            </a:r>
            <a:endParaRPr lang="en-US" sz="1400" dirty="0">
              <a:cs typeface="+mn-cs"/>
            </a:endParaRPr>
          </a:p>
          <a:p>
            <a:pPr eaLnBrk="1" hangingPunct="1">
              <a:defRPr/>
            </a:pPr>
            <a:endParaRPr lang="en-US" sz="1400" dirty="0">
              <a:cs typeface="+mn-cs"/>
            </a:endParaRPr>
          </a:p>
          <a:p>
            <a:pPr eaLnBrk="1" hangingPunct="1">
              <a:defRPr/>
            </a:pPr>
            <a:r>
              <a:rPr lang="en-US" sz="1400" dirty="0">
                <a:cs typeface="+mn-cs"/>
              </a:rPr>
              <a:t>Daniel Gotoff</a:t>
            </a:r>
          </a:p>
          <a:p>
            <a:pPr eaLnBrk="1" hangingPunct="1">
              <a:defRPr/>
            </a:pPr>
            <a:r>
              <a:rPr lang="en-US" sz="1400" dirty="0">
                <a:cs typeface="+mn-cs"/>
                <a:hlinkClick r:id="rId4"/>
              </a:rPr>
              <a:t>dgotoff@lakeresearch.com</a:t>
            </a:r>
            <a:endParaRPr lang="en-US" sz="1400" dirty="0">
              <a:cs typeface="+mn-cs"/>
            </a:endParaRPr>
          </a:p>
          <a:p>
            <a:pPr eaLnBrk="1" hangingPunct="1">
              <a:defRPr/>
            </a:pPr>
            <a:endParaRPr lang="en-US" sz="1400" dirty="0">
              <a:cs typeface="+mn-cs"/>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85799" y="1828800"/>
            <a:ext cx="3397509" cy="1447800"/>
          </a:xfrm>
          <a:prstGeom prst="rect">
            <a:avLst/>
          </a:prstGeom>
          <a:solidFill>
            <a:schemeClr val="bg1"/>
          </a:solidFill>
        </p:spPr>
      </p:pic>
    </p:spTree>
    <p:extLst>
      <p:ext uri="{BB962C8B-B14F-4D97-AF65-F5344CB8AC3E}">
        <p14:creationId xmlns:p14="http://schemas.microsoft.com/office/powerpoint/2010/main" val="3563874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fld id="{D1756B7A-1519-46FD-8150-7E3531EF66C9}" type="slidenum">
              <a:rPr lang="en-US">
                <a:solidFill>
                  <a:srgbClr val="000000"/>
                </a:solidFill>
              </a:rPr>
              <a:pPr>
                <a:defRPr/>
              </a:pPr>
              <a:t>2</a:t>
            </a:fld>
            <a:endParaRPr lang="en-US" dirty="0">
              <a:solidFill>
                <a:srgbClr val="000000"/>
              </a:solidFill>
            </a:endParaRPr>
          </a:p>
        </p:txBody>
      </p:sp>
      <p:sp>
        <p:nvSpPr>
          <p:cNvPr id="18435" name="Rectangle 2"/>
          <p:cNvSpPr>
            <a:spLocks noGrp="1" noChangeArrowheads="1"/>
          </p:cNvSpPr>
          <p:nvPr>
            <p:ph type="title"/>
          </p:nvPr>
        </p:nvSpPr>
        <p:spPr>
          <a:xfrm>
            <a:off x="609600" y="228600"/>
            <a:ext cx="7788275" cy="1058863"/>
          </a:xfrm>
        </p:spPr>
        <p:txBody>
          <a:bodyPr/>
          <a:lstStyle/>
          <a:p>
            <a:pPr algn="ctr" eaLnBrk="1" hangingPunct="1"/>
            <a:r>
              <a:rPr lang="en-US" dirty="0"/>
              <a:t>Survey Methodology</a:t>
            </a:r>
            <a:endParaRPr lang="en-US" dirty="0">
              <a:solidFill>
                <a:schemeClr val="folHlink"/>
              </a:solidFill>
            </a:endParaRPr>
          </a:p>
        </p:txBody>
      </p:sp>
      <p:sp>
        <p:nvSpPr>
          <p:cNvPr id="18436" name="Rectangle 3"/>
          <p:cNvSpPr>
            <a:spLocks noGrp="1" noChangeArrowheads="1"/>
          </p:cNvSpPr>
          <p:nvPr>
            <p:ph type="body" idx="1"/>
          </p:nvPr>
        </p:nvSpPr>
        <p:spPr>
          <a:xfrm>
            <a:off x="914399" y="1133475"/>
            <a:ext cx="7483475" cy="4733925"/>
          </a:xfrm>
        </p:spPr>
        <p:txBody>
          <a:bodyPr/>
          <a:lstStyle/>
          <a:p>
            <a:pPr eaLnBrk="1" hangingPunct="1">
              <a:lnSpc>
                <a:spcPct val="80000"/>
              </a:lnSpc>
              <a:spcBef>
                <a:spcPts val="0"/>
              </a:spcBef>
            </a:pPr>
            <a:endParaRPr lang="en-US" sz="1600" dirty="0"/>
          </a:p>
          <a:p>
            <a:pPr eaLnBrk="1" hangingPunct="1">
              <a:spcBef>
                <a:spcPts val="0"/>
              </a:spcBef>
            </a:pPr>
            <a:r>
              <a:rPr lang="en-US" sz="1500" dirty="0"/>
              <a:t>Lake Research Partners designed and administered this survey, in consultation with Chesapeake Beach Consulting, which was conducted by phone using professional interviewers. The survey reached 1,000 likely 2018 general election voters (ones with regular midterm vote history) and 350 drop-off voters (ones who vote in presidential years but unevenly in midterms) across 100 congressional battleground districts nationwide, as defined by The Cook Political Report. The survey was conducted April 28</a:t>
            </a:r>
            <a:r>
              <a:rPr lang="en-US" sz="1500" baseline="30000" dirty="0"/>
              <a:t>th</a:t>
            </a:r>
            <a:r>
              <a:rPr lang="en-US" sz="1500" dirty="0"/>
              <a:t> – May 7</a:t>
            </a:r>
            <a:r>
              <a:rPr lang="en-US" sz="1500" baseline="30000" dirty="0"/>
              <a:t>th</a:t>
            </a:r>
            <a:r>
              <a:rPr lang="en-US" sz="1500" dirty="0"/>
              <a:t>, 2018.</a:t>
            </a:r>
          </a:p>
          <a:p>
            <a:pPr eaLnBrk="1" hangingPunct="1">
              <a:spcBef>
                <a:spcPts val="0"/>
              </a:spcBef>
            </a:pPr>
            <a:endParaRPr lang="en-US" sz="1500" dirty="0"/>
          </a:p>
          <a:p>
            <a:pPr eaLnBrk="1" hangingPunct="1">
              <a:spcBef>
                <a:spcPts val="0"/>
              </a:spcBef>
            </a:pPr>
            <a:r>
              <a:rPr lang="en-US" sz="1500" dirty="0"/>
              <a:t>Telephone numbers for the survey were drawn using a file of registered voters. The sample was stratified geographically to reflect the expected turnout of 2018 General Election voters as well as the possible surge voters who usually do not vote in off year elections. The margin of error for the overall sample is +/-3.1% and larger for subgroups. </a:t>
            </a:r>
          </a:p>
          <a:p>
            <a:pPr eaLnBrk="1" hangingPunct="1">
              <a:spcBef>
                <a:spcPts val="0"/>
              </a:spcBef>
            </a:pPr>
            <a:endParaRPr lang="en-US" sz="1500" dirty="0"/>
          </a:p>
          <a:p>
            <a:pPr eaLnBrk="1" hangingPunct="1">
              <a:spcBef>
                <a:spcPts val="0"/>
              </a:spcBef>
            </a:pPr>
            <a:r>
              <a:rPr lang="en-US" sz="1500" dirty="0"/>
              <a:t>In interpreting survey results, all sample surveys are subject to possible sampling error; that is, the results of a survey may differ from those that would be obtained if the entire population were interviewed. The size of the sampling error depends upon both the total number of respondents in the survey and the percentage distribution of responses to a particular question. For example, if 50% of respondents in the total sample answered “yes” to a particular question, we can be 95% confident that the true percentage will fall within +/-3.1 percentage points of this percentage or between 46.9% and 53.1%. </a:t>
            </a:r>
          </a:p>
        </p:txBody>
      </p:sp>
    </p:spTree>
    <p:extLst>
      <p:ext uri="{BB962C8B-B14F-4D97-AF65-F5344CB8AC3E}">
        <p14:creationId xmlns:p14="http://schemas.microsoft.com/office/powerpoint/2010/main" val="796130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fld id="{D1756B7A-1519-46FD-8150-7E3531EF66C9}" type="slidenum">
              <a:rPr lang="en-US">
                <a:solidFill>
                  <a:srgbClr val="000000"/>
                </a:solidFill>
              </a:rPr>
              <a:pPr>
                <a:defRPr/>
              </a:pPr>
              <a:t>3</a:t>
            </a:fld>
            <a:endParaRPr lang="en-US" dirty="0">
              <a:solidFill>
                <a:srgbClr val="000000"/>
              </a:solidFill>
            </a:endParaRPr>
          </a:p>
        </p:txBody>
      </p:sp>
      <p:sp>
        <p:nvSpPr>
          <p:cNvPr id="18435" name="Rectangle 2"/>
          <p:cNvSpPr>
            <a:spLocks noGrp="1" noChangeArrowheads="1"/>
          </p:cNvSpPr>
          <p:nvPr>
            <p:ph type="title"/>
          </p:nvPr>
        </p:nvSpPr>
        <p:spPr>
          <a:xfrm>
            <a:off x="609600" y="228600"/>
            <a:ext cx="7788275" cy="1058863"/>
          </a:xfrm>
        </p:spPr>
        <p:txBody>
          <a:bodyPr/>
          <a:lstStyle/>
          <a:p>
            <a:pPr algn="ctr" eaLnBrk="1" hangingPunct="1"/>
            <a:r>
              <a:rPr lang="en-US" dirty="0"/>
              <a:t>Key Findings</a:t>
            </a:r>
            <a:endParaRPr lang="en-US" dirty="0">
              <a:solidFill>
                <a:schemeClr val="folHlink"/>
              </a:solidFill>
            </a:endParaRPr>
          </a:p>
        </p:txBody>
      </p:sp>
      <p:sp>
        <p:nvSpPr>
          <p:cNvPr id="18436" name="Rectangle 3"/>
          <p:cNvSpPr>
            <a:spLocks noGrp="1" noChangeArrowheads="1"/>
          </p:cNvSpPr>
          <p:nvPr>
            <p:ph type="body" idx="1"/>
          </p:nvPr>
        </p:nvSpPr>
        <p:spPr>
          <a:xfrm>
            <a:off x="617537" y="1133475"/>
            <a:ext cx="7924800" cy="4733925"/>
          </a:xfrm>
        </p:spPr>
        <p:txBody>
          <a:bodyPr/>
          <a:lstStyle/>
          <a:p>
            <a:pPr eaLnBrk="1" hangingPunct="1">
              <a:lnSpc>
                <a:spcPct val="80000"/>
              </a:lnSpc>
              <a:spcBef>
                <a:spcPts val="0"/>
              </a:spcBef>
            </a:pPr>
            <a:endParaRPr lang="en-US" sz="2000" dirty="0"/>
          </a:p>
          <a:p>
            <a:pPr eaLnBrk="1" hangingPunct="1">
              <a:lnSpc>
                <a:spcPct val="80000"/>
              </a:lnSpc>
              <a:spcBef>
                <a:spcPts val="0"/>
              </a:spcBef>
            </a:pPr>
            <a:r>
              <a:rPr lang="en-US" sz="2000" dirty="0"/>
              <a:t>Overwhelming majorities of both likely voters and drop-off voters agree </a:t>
            </a:r>
            <a:r>
              <a:rPr lang="en-US" sz="2000" b="1" dirty="0"/>
              <a:t>Wall Street’s influence in Washington is too high</a:t>
            </a:r>
            <a:r>
              <a:rPr lang="en-US" sz="2000" dirty="0"/>
              <a:t>.</a:t>
            </a:r>
          </a:p>
          <a:p>
            <a:pPr eaLnBrk="1" hangingPunct="1">
              <a:lnSpc>
                <a:spcPct val="80000"/>
              </a:lnSpc>
              <a:spcBef>
                <a:spcPts val="0"/>
              </a:spcBef>
            </a:pPr>
            <a:endParaRPr lang="en-US" sz="2000" dirty="0"/>
          </a:p>
          <a:p>
            <a:pPr eaLnBrk="1" hangingPunct="1">
              <a:lnSpc>
                <a:spcPct val="80000"/>
              </a:lnSpc>
              <a:spcBef>
                <a:spcPts val="0"/>
              </a:spcBef>
            </a:pPr>
            <a:r>
              <a:rPr lang="en-US" sz="2000" b="1" dirty="0"/>
              <a:t>Voters are prepared to reward candidates </a:t>
            </a:r>
            <a:r>
              <a:rPr lang="en-US" sz="2000" dirty="0"/>
              <a:t>who support efforts to curb Wall Street’s influence and don’t accept Wall Street campaign cash—and punish those who do not.</a:t>
            </a:r>
          </a:p>
          <a:p>
            <a:pPr eaLnBrk="1" hangingPunct="1">
              <a:lnSpc>
                <a:spcPct val="80000"/>
              </a:lnSpc>
              <a:spcBef>
                <a:spcPts val="0"/>
              </a:spcBef>
            </a:pPr>
            <a:endParaRPr lang="en-US" sz="2000" dirty="0"/>
          </a:p>
          <a:p>
            <a:pPr eaLnBrk="1" hangingPunct="1">
              <a:lnSpc>
                <a:spcPct val="80000"/>
              </a:lnSpc>
              <a:spcBef>
                <a:spcPts val="0"/>
              </a:spcBef>
            </a:pPr>
            <a:r>
              <a:rPr lang="en-US" sz="2000" dirty="0"/>
              <a:t>Candidates who promote reforms to curb Wall Street’s influence over the economy and government stand to improve their position with voters of all persuasions, and </a:t>
            </a:r>
            <a:r>
              <a:rPr lang="en-US" sz="2000" b="1" dirty="0"/>
              <a:t>to motivate less likely progressive voters to turn out</a:t>
            </a:r>
            <a:r>
              <a:rPr lang="en-US" sz="2000" dirty="0"/>
              <a:t>.</a:t>
            </a:r>
          </a:p>
          <a:p>
            <a:pPr eaLnBrk="1" hangingPunct="1">
              <a:lnSpc>
                <a:spcPct val="80000"/>
              </a:lnSpc>
              <a:spcBef>
                <a:spcPts val="0"/>
              </a:spcBef>
            </a:pPr>
            <a:endParaRPr lang="en-US" sz="2000" dirty="0"/>
          </a:p>
          <a:p>
            <a:pPr eaLnBrk="1" hangingPunct="1">
              <a:lnSpc>
                <a:spcPct val="80000"/>
              </a:lnSpc>
              <a:spcBef>
                <a:spcPts val="0"/>
              </a:spcBef>
            </a:pPr>
            <a:r>
              <a:rPr lang="en-US" sz="2000" dirty="0"/>
              <a:t>Of all the policies discussed, voters most strongly embrace holding Wall Street accountable for its </a:t>
            </a:r>
            <a:r>
              <a:rPr lang="en-US" sz="2000" b="1" dirty="0"/>
              <a:t>racially discriminatory financial practices</a:t>
            </a:r>
            <a:r>
              <a:rPr lang="en-US" sz="2000" dirty="0"/>
              <a:t>.</a:t>
            </a:r>
          </a:p>
          <a:p>
            <a:pPr algn="just" eaLnBrk="1" hangingPunct="1">
              <a:lnSpc>
                <a:spcPct val="80000"/>
              </a:lnSpc>
              <a:spcBef>
                <a:spcPts val="0"/>
              </a:spcBef>
            </a:pPr>
            <a:endParaRPr lang="en-US" sz="2000" dirty="0"/>
          </a:p>
        </p:txBody>
      </p:sp>
    </p:spTree>
    <p:extLst>
      <p:ext uri="{BB962C8B-B14F-4D97-AF65-F5344CB8AC3E}">
        <p14:creationId xmlns:p14="http://schemas.microsoft.com/office/powerpoint/2010/main" val="1901957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Title 1">
            <a:extLst>
              <a:ext uri="{FF2B5EF4-FFF2-40B4-BE49-F238E27FC236}">
                <a16:creationId xmlns:a16="http://schemas.microsoft.com/office/drawing/2014/main" id="{A4F3F684-14AA-4BBD-84A9-46BE444AB130}"/>
              </a:ext>
            </a:extLst>
          </p:cNvPr>
          <p:cNvSpPr>
            <a:spLocks noGrp="1"/>
          </p:cNvSpPr>
          <p:nvPr>
            <p:ph type="title"/>
          </p:nvPr>
        </p:nvSpPr>
        <p:spPr>
          <a:xfrm>
            <a:off x="381000" y="152400"/>
            <a:ext cx="8382000" cy="1058863"/>
          </a:xfrm>
        </p:spPr>
        <p:txBody>
          <a:bodyPr/>
          <a:lstStyle/>
          <a:p>
            <a:r>
              <a:rPr lang="en-US" sz="2400" dirty="0"/>
              <a:t>How do voters perceive Wall Street and the financial industry? </a:t>
            </a:r>
          </a:p>
        </p:txBody>
      </p:sp>
      <p:sp>
        <p:nvSpPr>
          <p:cNvPr id="4" name="Footer Placeholder 3"/>
          <p:cNvSpPr>
            <a:spLocks noGrp="1"/>
          </p:cNvSpPr>
          <p:nvPr>
            <p:ph type="ftr" sz="quarter" idx="10"/>
          </p:nvPr>
        </p:nvSpPr>
        <p:spPr/>
        <p:txBody>
          <a:bodyPr/>
          <a:lstStyle/>
          <a:p>
            <a:pPr>
              <a:defRPr/>
            </a:pPr>
            <a:fld id="{E2E27AE1-3EA2-435D-933D-FD4B2AD16481}" type="slidenum">
              <a:rPr lang="en-US" smtClean="0">
                <a:solidFill>
                  <a:srgbClr val="000000"/>
                </a:solidFill>
              </a:rPr>
              <a:pPr>
                <a:defRPr/>
              </a:pPr>
              <a:t>4</a:t>
            </a:fld>
            <a:endParaRPr lang="en-US" dirty="0">
              <a:solidFill>
                <a:srgbClr val="000000"/>
              </a:solidFill>
            </a:endParaRPr>
          </a:p>
        </p:txBody>
      </p:sp>
      <p:sp>
        <p:nvSpPr>
          <p:cNvPr id="5" name="Rectangle 4"/>
          <p:cNvSpPr/>
          <p:nvPr/>
        </p:nvSpPr>
        <p:spPr>
          <a:xfrm>
            <a:off x="-1" y="6237354"/>
            <a:ext cx="7901641" cy="646331"/>
          </a:xfrm>
          <a:prstGeom prst="rect">
            <a:avLst/>
          </a:prstGeom>
        </p:spPr>
        <p:txBody>
          <a:bodyPr wrap="square">
            <a:spAutoFit/>
          </a:bodyPr>
          <a:lstStyle/>
          <a:p>
            <a:pPr algn="just"/>
            <a:r>
              <a:rPr lang="en-US" sz="900" i="1" dirty="0">
                <a:ea typeface="Times New Roman" panose="02020603050405020304" pitchFamily="18" charset="0"/>
                <a:cs typeface="Times New Roman" panose="02020603050405020304" pitchFamily="18" charset="0"/>
              </a:rPr>
              <a:t>*asked of half the sample</a:t>
            </a:r>
            <a:endParaRPr lang="en-US" sz="900" dirty="0"/>
          </a:p>
          <a:p>
            <a:pPr algn="just"/>
            <a:r>
              <a:rPr lang="en-US" sz="900" dirty="0"/>
              <a:t>Q3. Now I'd like to ask you about some public figures and institutions. For each, please tell me whether you have a VERY favorable, SOMEWHAT favorable, somewhat UNFAVORABLE, or VERY unfavorable impression. If you have heard of the person but do not know enough to have an opinion, or if you have never heard of them, just say so, and we will move on. [RANDOMIZE LIST]</a:t>
            </a:r>
          </a:p>
        </p:txBody>
      </p:sp>
      <p:graphicFrame>
        <p:nvGraphicFramePr>
          <p:cNvPr id="6" name="Object 12"/>
          <p:cNvGraphicFramePr>
            <a:graphicFrameLocks noChangeAspect="1"/>
          </p:cNvGraphicFramePr>
          <p:nvPr>
            <p:extLst>
              <p:ext uri="{D42A27DB-BD31-4B8C-83A1-F6EECF244321}">
                <p14:modId xmlns:p14="http://schemas.microsoft.com/office/powerpoint/2010/main" val="2551012558"/>
              </p:ext>
            </p:extLst>
          </p:nvPr>
        </p:nvGraphicFramePr>
        <p:xfrm>
          <a:off x="207748" y="1117519"/>
          <a:ext cx="6628428" cy="528816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15"/>
          <p:cNvSpPr txBox="1">
            <a:spLocks noChangeArrowheads="1"/>
          </p:cNvSpPr>
          <p:nvPr/>
        </p:nvSpPr>
        <p:spPr bwMode="auto">
          <a:xfrm>
            <a:off x="3657600" y="1416488"/>
            <a:ext cx="1228927" cy="338554"/>
          </a:xfrm>
          <a:prstGeom prst="rect">
            <a:avLst/>
          </a:prstGeom>
          <a:solidFill>
            <a:schemeClr val="bg1">
              <a:lumMod val="85000"/>
            </a:schemeClr>
          </a:solidFill>
          <a:ln>
            <a:noFill/>
          </a:ln>
          <a:effectLst/>
          <a:extLst/>
        </p:spPr>
        <p:txBody>
          <a:bodyPr wrap="none" anchor="ctr">
            <a:spAutoFit/>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algn="ctr" eaLnBrk="1" fontAlgn="base" hangingPunct="1">
              <a:spcBef>
                <a:spcPct val="0"/>
              </a:spcBef>
              <a:spcAft>
                <a:spcPct val="0"/>
              </a:spcAft>
            </a:pPr>
            <a:r>
              <a:rPr lang="en-US" sz="1600" b="1" dirty="0">
                <a:solidFill>
                  <a:srgbClr val="000000"/>
                </a:solidFill>
              </a:rPr>
              <a:t>Unfavorable</a:t>
            </a:r>
          </a:p>
        </p:txBody>
      </p:sp>
      <p:sp>
        <p:nvSpPr>
          <p:cNvPr id="15" name="Text Box 15"/>
          <p:cNvSpPr txBox="1">
            <a:spLocks noChangeArrowheads="1"/>
          </p:cNvSpPr>
          <p:nvPr/>
        </p:nvSpPr>
        <p:spPr bwMode="auto">
          <a:xfrm>
            <a:off x="5486400" y="1404063"/>
            <a:ext cx="1011302" cy="338554"/>
          </a:xfrm>
          <a:prstGeom prst="rect">
            <a:avLst/>
          </a:prstGeom>
          <a:solidFill>
            <a:schemeClr val="bg1">
              <a:lumMod val="85000"/>
            </a:schemeClr>
          </a:solidFill>
          <a:ln>
            <a:noFill/>
          </a:ln>
          <a:effectLst/>
          <a:extLst/>
        </p:spPr>
        <p:txBody>
          <a:bodyPr wrap="none" anchor="ctr">
            <a:spAutoFit/>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algn="ctr" eaLnBrk="1" fontAlgn="base" hangingPunct="1">
              <a:spcBef>
                <a:spcPct val="0"/>
              </a:spcBef>
              <a:spcAft>
                <a:spcPct val="0"/>
              </a:spcAft>
            </a:pPr>
            <a:r>
              <a:rPr lang="en-US" sz="1600" b="1" dirty="0">
                <a:solidFill>
                  <a:srgbClr val="000000"/>
                </a:solidFill>
              </a:rPr>
              <a:t>Favorable</a:t>
            </a:r>
          </a:p>
        </p:txBody>
      </p:sp>
      <p:grpSp>
        <p:nvGrpSpPr>
          <p:cNvPr id="43" name="Group 42">
            <a:extLst>
              <a:ext uri="{FF2B5EF4-FFF2-40B4-BE49-F238E27FC236}">
                <a16:creationId xmlns:a16="http://schemas.microsoft.com/office/drawing/2014/main" id="{58C99B58-A9DF-4598-B332-9B0A3CCB3E54}"/>
              </a:ext>
            </a:extLst>
          </p:cNvPr>
          <p:cNvGrpSpPr/>
          <p:nvPr/>
        </p:nvGrpSpPr>
        <p:grpSpPr>
          <a:xfrm>
            <a:off x="7603679" y="1346120"/>
            <a:ext cx="623003" cy="4884160"/>
            <a:chOff x="8297018" y="1811869"/>
            <a:chExt cx="623003" cy="4322429"/>
          </a:xfrm>
        </p:grpSpPr>
        <p:grpSp>
          <p:nvGrpSpPr>
            <p:cNvPr id="56" name="Group 55">
              <a:extLst>
                <a:ext uri="{FF2B5EF4-FFF2-40B4-BE49-F238E27FC236}">
                  <a16:creationId xmlns:a16="http://schemas.microsoft.com/office/drawing/2014/main" id="{9C4DBF35-D133-4F70-BD86-E211A35B6A95}"/>
                </a:ext>
              </a:extLst>
            </p:cNvPr>
            <p:cNvGrpSpPr/>
            <p:nvPr/>
          </p:nvGrpSpPr>
          <p:grpSpPr>
            <a:xfrm>
              <a:off x="8297018" y="1811869"/>
              <a:ext cx="617237" cy="4322429"/>
              <a:chOff x="8161539" y="1773571"/>
              <a:chExt cx="617237" cy="4322429"/>
            </a:xfrm>
          </p:grpSpPr>
          <p:sp>
            <p:nvSpPr>
              <p:cNvPr id="60" name="Rectangle 17">
                <a:extLst>
                  <a:ext uri="{FF2B5EF4-FFF2-40B4-BE49-F238E27FC236}">
                    <a16:creationId xmlns:a16="http://schemas.microsoft.com/office/drawing/2014/main" id="{AF09564C-766A-4238-98D3-F81602C7E74D}"/>
                  </a:ext>
                </a:extLst>
              </p:cNvPr>
              <p:cNvSpPr>
                <a:spLocks noChangeArrowheads="1"/>
              </p:cNvSpPr>
              <p:nvPr/>
            </p:nvSpPr>
            <p:spPr bwMode="auto">
              <a:xfrm>
                <a:off x="8161539" y="1773571"/>
                <a:ext cx="612775" cy="4322429"/>
              </a:xfrm>
              <a:prstGeom prst="rect">
                <a:avLst/>
              </a:prstGeom>
              <a:solidFill>
                <a:schemeClr val="bg1">
                  <a:lumMod val="85000"/>
                </a:schemeClr>
              </a:solidFill>
              <a:ln>
                <a:noFill/>
              </a:ln>
              <a:effectLst/>
              <a:extLst/>
            </p:spPr>
            <p:txBody>
              <a:bodyPr wrap="none" anchor="ctr"/>
              <a:lstStyle/>
              <a:p>
                <a:pPr fontAlgn="base">
                  <a:spcBef>
                    <a:spcPct val="0"/>
                  </a:spcBef>
                  <a:spcAft>
                    <a:spcPct val="0"/>
                  </a:spcAft>
                </a:pPr>
                <a:endParaRPr lang="en-US" dirty="0">
                  <a:solidFill>
                    <a:srgbClr val="000000"/>
                  </a:solidFill>
                  <a:latin typeface="Arial" charset="0"/>
                </a:endParaRPr>
              </a:p>
            </p:txBody>
          </p:sp>
          <p:sp>
            <p:nvSpPr>
              <p:cNvPr id="61" name="Text Box 18">
                <a:extLst>
                  <a:ext uri="{FF2B5EF4-FFF2-40B4-BE49-F238E27FC236}">
                    <a16:creationId xmlns:a16="http://schemas.microsoft.com/office/drawing/2014/main" id="{5AE501CF-ECF6-4FE2-89B3-111981BCC2C4}"/>
                  </a:ext>
                </a:extLst>
              </p:cNvPr>
              <p:cNvSpPr txBox="1">
                <a:spLocks noChangeArrowheads="1"/>
              </p:cNvSpPr>
              <p:nvPr/>
            </p:nvSpPr>
            <p:spPr bwMode="auto">
              <a:xfrm>
                <a:off x="8173775" y="1811869"/>
                <a:ext cx="588303" cy="230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algn="ctr" eaLnBrk="1" fontAlgn="base" hangingPunct="1">
                  <a:spcBef>
                    <a:spcPct val="0"/>
                  </a:spcBef>
                  <a:spcAft>
                    <a:spcPct val="0"/>
                  </a:spcAft>
                </a:pPr>
                <a:r>
                  <a:rPr lang="en-US" sz="1500" b="1" dirty="0">
                    <a:solidFill>
                      <a:srgbClr val="000000"/>
                    </a:solidFill>
                  </a:rPr>
                  <a:t>NO/NH</a:t>
                </a:r>
              </a:p>
            </p:txBody>
          </p:sp>
          <p:sp>
            <p:nvSpPr>
              <p:cNvPr id="62" name="TextBox 61">
                <a:extLst>
                  <a:ext uri="{FF2B5EF4-FFF2-40B4-BE49-F238E27FC236}">
                    <a16:creationId xmlns:a16="http://schemas.microsoft.com/office/drawing/2014/main" id="{DFBA4A92-D37C-44A1-AE23-AB9188A5C3C9}"/>
                  </a:ext>
                </a:extLst>
              </p:cNvPr>
              <p:cNvSpPr txBox="1"/>
              <p:nvPr/>
            </p:nvSpPr>
            <p:spPr>
              <a:xfrm>
                <a:off x="8165507" y="2268497"/>
                <a:ext cx="604838" cy="276999"/>
              </a:xfrm>
              <a:prstGeom prst="rect">
                <a:avLst/>
              </a:prstGeom>
              <a:noFill/>
            </p:spPr>
            <p:txBody>
              <a:bodyPr wrap="square" lIns="0" tIns="0" rIns="0" bIns="0" rtlCol="0">
                <a:spAutoFit/>
              </a:bodyPr>
              <a:lstStyle/>
              <a:p>
                <a:pPr algn="ctr" fontAlgn="base">
                  <a:spcBef>
                    <a:spcPct val="0"/>
                  </a:spcBef>
                  <a:spcAft>
                    <a:spcPct val="0"/>
                  </a:spcAft>
                </a:pPr>
                <a:r>
                  <a:rPr lang="en-US" b="1" dirty="0"/>
                  <a:t>19</a:t>
                </a:r>
                <a:r>
                  <a:rPr lang="en-US" sz="1800" b="1" dirty="0"/>
                  <a:t>/2</a:t>
                </a:r>
              </a:p>
            </p:txBody>
          </p:sp>
          <p:sp>
            <p:nvSpPr>
              <p:cNvPr id="63" name="TextBox 62">
                <a:extLst>
                  <a:ext uri="{FF2B5EF4-FFF2-40B4-BE49-F238E27FC236}">
                    <a16:creationId xmlns:a16="http://schemas.microsoft.com/office/drawing/2014/main" id="{03F593FB-7877-4B32-89BA-BDA412024C48}"/>
                  </a:ext>
                </a:extLst>
              </p:cNvPr>
              <p:cNvSpPr txBox="1"/>
              <p:nvPr/>
            </p:nvSpPr>
            <p:spPr>
              <a:xfrm>
                <a:off x="8165507" y="3264744"/>
                <a:ext cx="604838" cy="276999"/>
              </a:xfrm>
              <a:prstGeom prst="rect">
                <a:avLst/>
              </a:prstGeom>
              <a:noFill/>
            </p:spPr>
            <p:txBody>
              <a:bodyPr wrap="square" lIns="0" tIns="0" rIns="0" bIns="0" rtlCol="0">
                <a:spAutoFit/>
              </a:bodyPr>
              <a:lstStyle/>
              <a:p>
                <a:pPr algn="ctr" fontAlgn="base">
                  <a:spcBef>
                    <a:spcPct val="0"/>
                  </a:spcBef>
                  <a:spcAft>
                    <a:spcPct val="0"/>
                  </a:spcAft>
                </a:pPr>
                <a:r>
                  <a:rPr lang="en-US" b="1" dirty="0"/>
                  <a:t>28/34</a:t>
                </a:r>
                <a:endParaRPr lang="en-US" sz="1800" b="1" dirty="0"/>
              </a:p>
            </p:txBody>
          </p:sp>
          <p:sp>
            <p:nvSpPr>
              <p:cNvPr id="64" name="TextBox 63">
                <a:extLst>
                  <a:ext uri="{FF2B5EF4-FFF2-40B4-BE49-F238E27FC236}">
                    <a16:creationId xmlns:a16="http://schemas.microsoft.com/office/drawing/2014/main" id="{A3C9FB9D-6FE8-4505-9DC8-FE659E9E8B6A}"/>
                  </a:ext>
                </a:extLst>
              </p:cNvPr>
              <p:cNvSpPr txBox="1"/>
              <p:nvPr/>
            </p:nvSpPr>
            <p:spPr>
              <a:xfrm>
                <a:off x="8173938" y="3773785"/>
                <a:ext cx="604838" cy="276999"/>
              </a:xfrm>
              <a:prstGeom prst="rect">
                <a:avLst/>
              </a:prstGeom>
              <a:noFill/>
            </p:spPr>
            <p:txBody>
              <a:bodyPr wrap="square" lIns="0" tIns="0" rIns="0" bIns="0" rtlCol="0">
                <a:spAutoFit/>
              </a:bodyPr>
              <a:lstStyle/>
              <a:p>
                <a:pPr algn="ctr" fontAlgn="base">
                  <a:spcBef>
                    <a:spcPct val="0"/>
                  </a:spcBef>
                  <a:spcAft>
                    <a:spcPct val="0"/>
                  </a:spcAft>
                </a:pPr>
                <a:r>
                  <a:rPr lang="en-US" b="1" dirty="0"/>
                  <a:t>27/4</a:t>
                </a:r>
                <a:endParaRPr lang="en-US" sz="1800" b="1" dirty="0"/>
              </a:p>
            </p:txBody>
          </p:sp>
          <p:sp>
            <p:nvSpPr>
              <p:cNvPr id="65" name="TextBox 64">
                <a:extLst>
                  <a:ext uri="{FF2B5EF4-FFF2-40B4-BE49-F238E27FC236}">
                    <a16:creationId xmlns:a16="http://schemas.microsoft.com/office/drawing/2014/main" id="{43F30336-46C5-4320-A54E-379A2BDE918C}"/>
                  </a:ext>
                </a:extLst>
              </p:cNvPr>
              <p:cNvSpPr txBox="1"/>
              <p:nvPr/>
            </p:nvSpPr>
            <p:spPr>
              <a:xfrm>
                <a:off x="8165507" y="4284076"/>
                <a:ext cx="604838" cy="276999"/>
              </a:xfrm>
              <a:prstGeom prst="rect">
                <a:avLst/>
              </a:prstGeom>
              <a:noFill/>
            </p:spPr>
            <p:txBody>
              <a:bodyPr wrap="square" lIns="0" tIns="0" rIns="0" bIns="0" rtlCol="0">
                <a:spAutoFit/>
              </a:bodyPr>
              <a:lstStyle/>
              <a:p>
                <a:pPr algn="ctr" fontAlgn="base">
                  <a:spcBef>
                    <a:spcPct val="0"/>
                  </a:spcBef>
                  <a:spcAft>
                    <a:spcPct val="0"/>
                  </a:spcAft>
                </a:pPr>
                <a:r>
                  <a:rPr lang="en-US" b="1" dirty="0"/>
                  <a:t>16/4</a:t>
                </a:r>
                <a:endParaRPr lang="en-US" sz="1800" b="1" dirty="0"/>
              </a:p>
            </p:txBody>
          </p:sp>
          <p:sp>
            <p:nvSpPr>
              <p:cNvPr id="66" name="TextBox 65">
                <a:extLst>
                  <a:ext uri="{FF2B5EF4-FFF2-40B4-BE49-F238E27FC236}">
                    <a16:creationId xmlns:a16="http://schemas.microsoft.com/office/drawing/2014/main" id="{474DFBDD-312C-4040-9E8E-62B523C4BBFE}"/>
                  </a:ext>
                </a:extLst>
              </p:cNvPr>
              <p:cNvSpPr txBox="1"/>
              <p:nvPr/>
            </p:nvSpPr>
            <p:spPr>
              <a:xfrm>
                <a:off x="8172879" y="4784683"/>
                <a:ext cx="604838" cy="276999"/>
              </a:xfrm>
              <a:prstGeom prst="rect">
                <a:avLst/>
              </a:prstGeom>
              <a:noFill/>
            </p:spPr>
            <p:txBody>
              <a:bodyPr wrap="square" lIns="0" tIns="0" rIns="0" bIns="0" rtlCol="0">
                <a:spAutoFit/>
              </a:bodyPr>
              <a:lstStyle/>
              <a:p>
                <a:pPr algn="ctr" fontAlgn="base">
                  <a:spcBef>
                    <a:spcPct val="0"/>
                  </a:spcBef>
                  <a:spcAft>
                    <a:spcPct val="0"/>
                  </a:spcAft>
                </a:pPr>
                <a:r>
                  <a:rPr lang="en-US" b="1" dirty="0"/>
                  <a:t>16/1</a:t>
                </a:r>
                <a:endParaRPr lang="en-US" sz="1800" b="1" dirty="0"/>
              </a:p>
            </p:txBody>
          </p:sp>
        </p:grpSp>
        <p:sp>
          <p:nvSpPr>
            <p:cNvPr id="57" name="TextBox 56">
              <a:extLst>
                <a:ext uri="{FF2B5EF4-FFF2-40B4-BE49-F238E27FC236}">
                  <a16:creationId xmlns:a16="http://schemas.microsoft.com/office/drawing/2014/main" id="{758EB36E-D890-4948-B285-F0DC48CE6968}"/>
                </a:ext>
              </a:extLst>
            </p:cNvPr>
            <p:cNvSpPr txBox="1"/>
            <p:nvPr/>
          </p:nvSpPr>
          <p:spPr>
            <a:xfrm>
              <a:off x="8315183" y="2827209"/>
              <a:ext cx="604838" cy="276999"/>
            </a:xfrm>
            <a:prstGeom prst="rect">
              <a:avLst/>
            </a:prstGeom>
            <a:noFill/>
          </p:spPr>
          <p:txBody>
            <a:bodyPr wrap="square" lIns="0" tIns="0" rIns="0" bIns="0" rtlCol="0">
              <a:spAutoFit/>
            </a:bodyPr>
            <a:lstStyle/>
            <a:p>
              <a:pPr algn="ctr" fontAlgn="base">
                <a:spcBef>
                  <a:spcPct val="0"/>
                </a:spcBef>
                <a:spcAft>
                  <a:spcPct val="0"/>
                </a:spcAft>
              </a:pPr>
              <a:r>
                <a:rPr lang="en-US" b="1" dirty="0"/>
                <a:t>22</a:t>
              </a:r>
              <a:r>
                <a:rPr lang="en-US" sz="1800" b="1" dirty="0"/>
                <a:t>/1</a:t>
              </a:r>
            </a:p>
          </p:txBody>
        </p:sp>
        <p:sp>
          <p:nvSpPr>
            <p:cNvPr id="58" name="TextBox 57">
              <a:extLst>
                <a:ext uri="{FF2B5EF4-FFF2-40B4-BE49-F238E27FC236}">
                  <a16:creationId xmlns:a16="http://schemas.microsoft.com/office/drawing/2014/main" id="{21670447-7373-47A8-A4B4-045B2BAF6129}"/>
                </a:ext>
              </a:extLst>
            </p:cNvPr>
            <p:cNvSpPr txBox="1"/>
            <p:nvPr/>
          </p:nvSpPr>
          <p:spPr>
            <a:xfrm>
              <a:off x="8300986" y="5325677"/>
              <a:ext cx="604838" cy="276999"/>
            </a:xfrm>
            <a:prstGeom prst="rect">
              <a:avLst/>
            </a:prstGeom>
            <a:noFill/>
          </p:spPr>
          <p:txBody>
            <a:bodyPr wrap="square" lIns="0" tIns="0" rIns="0" bIns="0" rtlCol="0">
              <a:spAutoFit/>
            </a:bodyPr>
            <a:lstStyle/>
            <a:p>
              <a:pPr algn="ctr" fontAlgn="base">
                <a:spcBef>
                  <a:spcPct val="0"/>
                </a:spcBef>
                <a:spcAft>
                  <a:spcPct val="0"/>
                </a:spcAft>
              </a:pPr>
              <a:r>
                <a:rPr lang="en-US" b="1" dirty="0"/>
                <a:t>38/3</a:t>
              </a:r>
              <a:endParaRPr lang="en-US" sz="1800" b="1" dirty="0"/>
            </a:p>
          </p:txBody>
        </p:sp>
        <p:sp>
          <p:nvSpPr>
            <p:cNvPr id="59" name="TextBox 58">
              <a:extLst>
                <a:ext uri="{FF2B5EF4-FFF2-40B4-BE49-F238E27FC236}">
                  <a16:creationId xmlns:a16="http://schemas.microsoft.com/office/drawing/2014/main" id="{54AA6723-4C3B-4D22-B155-933E00ACDBA2}"/>
                </a:ext>
              </a:extLst>
            </p:cNvPr>
            <p:cNvSpPr txBox="1"/>
            <p:nvPr/>
          </p:nvSpPr>
          <p:spPr>
            <a:xfrm>
              <a:off x="8300986" y="5777072"/>
              <a:ext cx="604838" cy="276999"/>
            </a:xfrm>
            <a:prstGeom prst="rect">
              <a:avLst/>
            </a:prstGeom>
            <a:noFill/>
          </p:spPr>
          <p:txBody>
            <a:bodyPr wrap="square" lIns="0" tIns="0" rIns="0" bIns="0" rtlCol="0">
              <a:spAutoFit/>
            </a:bodyPr>
            <a:lstStyle/>
            <a:p>
              <a:pPr algn="ctr" fontAlgn="base">
                <a:spcBef>
                  <a:spcPct val="0"/>
                </a:spcBef>
                <a:spcAft>
                  <a:spcPct val="0"/>
                </a:spcAft>
              </a:pPr>
              <a:r>
                <a:rPr lang="en-US" b="1" dirty="0"/>
                <a:t>34/10</a:t>
              </a:r>
              <a:endParaRPr lang="en-US" sz="1800" b="1" dirty="0"/>
            </a:p>
          </p:txBody>
        </p:sp>
      </p:grpSp>
      <p:grpSp>
        <p:nvGrpSpPr>
          <p:cNvPr id="44" name="Group 43">
            <a:extLst>
              <a:ext uri="{FF2B5EF4-FFF2-40B4-BE49-F238E27FC236}">
                <a16:creationId xmlns:a16="http://schemas.microsoft.com/office/drawing/2014/main" id="{4188E00D-101A-4FE8-9674-9E11966C4A25}"/>
              </a:ext>
            </a:extLst>
          </p:cNvPr>
          <p:cNvGrpSpPr/>
          <p:nvPr/>
        </p:nvGrpSpPr>
        <p:grpSpPr>
          <a:xfrm>
            <a:off x="6815309" y="1346119"/>
            <a:ext cx="657275" cy="4884159"/>
            <a:chOff x="8275863" y="1811869"/>
            <a:chExt cx="657275" cy="4322429"/>
          </a:xfrm>
        </p:grpSpPr>
        <p:grpSp>
          <p:nvGrpSpPr>
            <p:cNvPr id="45" name="Group 44">
              <a:extLst>
                <a:ext uri="{FF2B5EF4-FFF2-40B4-BE49-F238E27FC236}">
                  <a16:creationId xmlns:a16="http://schemas.microsoft.com/office/drawing/2014/main" id="{0CF3A372-31F7-4FBE-B9A8-FFDB59C1283E}"/>
                </a:ext>
              </a:extLst>
            </p:cNvPr>
            <p:cNvGrpSpPr/>
            <p:nvPr/>
          </p:nvGrpSpPr>
          <p:grpSpPr>
            <a:xfrm>
              <a:off x="8275863" y="1811869"/>
              <a:ext cx="641058" cy="4322429"/>
              <a:chOff x="8140384" y="1773571"/>
              <a:chExt cx="641058" cy="4322429"/>
            </a:xfrm>
          </p:grpSpPr>
          <p:sp>
            <p:nvSpPr>
              <p:cNvPr id="49" name="Rectangle 17">
                <a:extLst>
                  <a:ext uri="{FF2B5EF4-FFF2-40B4-BE49-F238E27FC236}">
                    <a16:creationId xmlns:a16="http://schemas.microsoft.com/office/drawing/2014/main" id="{162B80B5-3FC9-4BBD-8111-20F54D2A8B7C}"/>
                  </a:ext>
                </a:extLst>
              </p:cNvPr>
              <p:cNvSpPr>
                <a:spLocks noChangeArrowheads="1"/>
              </p:cNvSpPr>
              <p:nvPr/>
            </p:nvSpPr>
            <p:spPr bwMode="auto">
              <a:xfrm>
                <a:off x="8161827" y="1773571"/>
                <a:ext cx="612775" cy="4322429"/>
              </a:xfrm>
              <a:prstGeom prst="rect">
                <a:avLst/>
              </a:prstGeom>
              <a:solidFill>
                <a:schemeClr val="bg1">
                  <a:lumMod val="85000"/>
                </a:schemeClr>
              </a:solidFill>
              <a:ln>
                <a:noFill/>
              </a:ln>
              <a:effectLst/>
              <a:extLst/>
            </p:spPr>
            <p:txBody>
              <a:bodyPr wrap="none" anchor="ctr"/>
              <a:lstStyle/>
              <a:p>
                <a:pPr fontAlgn="base">
                  <a:spcBef>
                    <a:spcPct val="0"/>
                  </a:spcBef>
                  <a:spcAft>
                    <a:spcPct val="0"/>
                  </a:spcAft>
                </a:pPr>
                <a:endParaRPr lang="en-US" dirty="0">
                  <a:solidFill>
                    <a:srgbClr val="000000"/>
                  </a:solidFill>
                  <a:latin typeface="Arial" charset="0"/>
                </a:endParaRPr>
              </a:p>
            </p:txBody>
          </p:sp>
          <p:sp>
            <p:nvSpPr>
              <p:cNvPr id="50" name="Text Box 18">
                <a:extLst>
                  <a:ext uri="{FF2B5EF4-FFF2-40B4-BE49-F238E27FC236}">
                    <a16:creationId xmlns:a16="http://schemas.microsoft.com/office/drawing/2014/main" id="{6FEEF4A7-DED5-4ACB-9BFA-5835A62C18F4}"/>
                  </a:ext>
                </a:extLst>
              </p:cNvPr>
              <p:cNvSpPr txBox="1">
                <a:spLocks noChangeArrowheads="1"/>
              </p:cNvSpPr>
              <p:nvPr/>
            </p:nvSpPr>
            <p:spPr bwMode="auto">
              <a:xfrm>
                <a:off x="8311005" y="1811869"/>
                <a:ext cx="288797" cy="230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algn="ctr" eaLnBrk="1" fontAlgn="base" hangingPunct="1">
                  <a:spcBef>
                    <a:spcPct val="0"/>
                  </a:spcBef>
                  <a:spcAft>
                    <a:spcPct val="0"/>
                  </a:spcAft>
                </a:pPr>
                <a:r>
                  <a:rPr lang="en-US" sz="1500" b="1" dirty="0">
                    <a:solidFill>
                      <a:srgbClr val="000000"/>
                    </a:solidFill>
                  </a:rPr>
                  <a:t>Net</a:t>
                </a:r>
              </a:p>
            </p:txBody>
          </p:sp>
          <p:sp>
            <p:nvSpPr>
              <p:cNvPr id="51" name="TextBox 50">
                <a:extLst>
                  <a:ext uri="{FF2B5EF4-FFF2-40B4-BE49-F238E27FC236}">
                    <a16:creationId xmlns:a16="http://schemas.microsoft.com/office/drawing/2014/main" id="{E3BF7176-02D8-459A-8639-BFF3F013237E}"/>
                  </a:ext>
                </a:extLst>
              </p:cNvPr>
              <p:cNvSpPr txBox="1"/>
              <p:nvPr/>
            </p:nvSpPr>
            <p:spPr>
              <a:xfrm>
                <a:off x="8169764" y="2268497"/>
                <a:ext cx="604838" cy="276999"/>
              </a:xfrm>
              <a:prstGeom prst="rect">
                <a:avLst/>
              </a:prstGeom>
              <a:noFill/>
            </p:spPr>
            <p:txBody>
              <a:bodyPr wrap="square" lIns="0" tIns="0" rIns="0" bIns="0" rtlCol="0">
                <a:spAutoFit/>
              </a:bodyPr>
              <a:lstStyle/>
              <a:p>
                <a:pPr algn="ctr" fontAlgn="base">
                  <a:spcBef>
                    <a:spcPct val="0"/>
                  </a:spcBef>
                  <a:spcAft>
                    <a:spcPct val="0"/>
                  </a:spcAft>
                </a:pPr>
                <a:r>
                  <a:rPr lang="en-US" b="1" dirty="0"/>
                  <a:t>+10</a:t>
                </a:r>
                <a:endParaRPr lang="en-US" sz="1800" b="1" dirty="0"/>
              </a:p>
            </p:txBody>
          </p:sp>
          <p:sp>
            <p:nvSpPr>
              <p:cNvPr id="52" name="TextBox 51">
                <a:extLst>
                  <a:ext uri="{FF2B5EF4-FFF2-40B4-BE49-F238E27FC236}">
                    <a16:creationId xmlns:a16="http://schemas.microsoft.com/office/drawing/2014/main" id="{A658B7B7-89B2-47E2-BF3E-1538E314E174}"/>
                  </a:ext>
                </a:extLst>
              </p:cNvPr>
              <p:cNvSpPr txBox="1"/>
              <p:nvPr/>
            </p:nvSpPr>
            <p:spPr>
              <a:xfrm>
                <a:off x="8153271" y="3264744"/>
                <a:ext cx="604838" cy="276999"/>
              </a:xfrm>
              <a:prstGeom prst="rect">
                <a:avLst/>
              </a:prstGeom>
              <a:noFill/>
            </p:spPr>
            <p:txBody>
              <a:bodyPr wrap="square" lIns="0" tIns="0" rIns="0" bIns="0" rtlCol="0">
                <a:spAutoFit/>
              </a:bodyPr>
              <a:lstStyle/>
              <a:p>
                <a:pPr algn="ctr" fontAlgn="base">
                  <a:spcBef>
                    <a:spcPct val="0"/>
                  </a:spcBef>
                  <a:spcAft>
                    <a:spcPct val="0"/>
                  </a:spcAft>
                </a:pPr>
                <a:r>
                  <a:rPr lang="en-US" b="1" dirty="0"/>
                  <a:t>+6</a:t>
                </a:r>
                <a:endParaRPr lang="en-US" sz="1800" b="1" dirty="0"/>
              </a:p>
            </p:txBody>
          </p:sp>
          <p:sp>
            <p:nvSpPr>
              <p:cNvPr id="53" name="TextBox 52">
                <a:extLst>
                  <a:ext uri="{FF2B5EF4-FFF2-40B4-BE49-F238E27FC236}">
                    <a16:creationId xmlns:a16="http://schemas.microsoft.com/office/drawing/2014/main" id="{E5F17A6B-B459-44EF-857D-B04A72A67974}"/>
                  </a:ext>
                </a:extLst>
              </p:cNvPr>
              <p:cNvSpPr txBox="1"/>
              <p:nvPr/>
            </p:nvSpPr>
            <p:spPr>
              <a:xfrm>
                <a:off x="8176604" y="3773786"/>
                <a:ext cx="604838" cy="276999"/>
              </a:xfrm>
              <a:prstGeom prst="rect">
                <a:avLst/>
              </a:prstGeom>
              <a:noFill/>
            </p:spPr>
            <p:txBody>
              <a:bodyPr wrap="square" lIns="0" tIns="0" rIns="0" bIns="0" rtlCol="0">
                <a:spAutoFit/>
              </a:bodyPr>
              <a:lstStyle/>
              <a:p>
                <a:pPr algn="ctr" fontAlgn="base">
                  <a:spcBef>
                    <a:spcPct val="0"/>
                  </a:spcBef>
                  <a:spcAft>
                    <a:spcPct val="0"/>
                  </a:spcAft>
                </a:pPr>
                <a:r>
                  <a:rPr lang="en-US" sz="1800" b="1" dirty="0"/>
                  <a:t>-18</a:t>
                </a:r>
              </a:p>
            </p:txBody>
          </p:sp>
          <p:sp>
            <p:nvSpPr>
              <p:cNvPr id="54" name="TextBox 53">
                <a:extLst>
                  <a:ext uri="{FF2B5EF4-FFF2-40B4-BE49-F238E27FC236}">
                    <a16:creationId xmlns:a16="http://schemas.microsoft.com/office/drawing/2014/main" id="{5AD9C7BC-635C-426B-8D13-DFA45AE8A6E9}"/>
                  </a:ext>
                </a:extLst>
              </p:cNvPr>
              <p:cNvSpPr txBox="1"/>
              <p:nvPr/>
            </p:nvSpPr>
            <p:spPr>
              <a:xfrm>
                <a:off x="8161251" y="4284076"/>
                <a:ext cx="604838" cy="276999"/>
              </a:xfrm>
              <a:prstGeom prst="rect">
                <a:avLst/>
              </a:prstGeom>
              <a:noFill/>
            </p:spPr>
            <p:txBody>
              <a:bodyPr wrap="square" lIns="0" tIns="0" rIns="0" bIns="0" rtlCol="0">
                <a:spAutoFit/>
              </a:bodyPr>
              <a:lstStyle/>
              <a:p>
                <a:pPr algn="ctr" fontAlgn="base">
                  <a:spcBef>
                    <a:spcPct val="0"/>
                  </a:spcBef>
                  <a:spcAft>
                    <a:spcPct val="0"/>
                  </a:spcAft>
                </a:pPr>
                <a:r>
                  <a:rPr lang="en-US" sz="1800" b="1" dirty="0"/>
                  <a:t>-15</a:t>
                </a:r>
              </a:p>
            </p:txBody>
          </p:sp>
          <p:sp>
            <p:nvSpPr>
              <p:cNvPr id="55" name="TextBox 54">
                <a:extLst>
                  <a:ext uri="{FF2B5EF4-FFF2-40B4-BE49-F238E27FC236}">
                    <a16:creationId xmlns:a16="http://schemas.microsoft.com/office/drawing/2014/main" id="{6C28CD18-D946-4CDC-B675-219C4BAA9AD3}"/>
                  </a:ext>
                </a:extLst>
              </p:cNvPr>
              <p:cNvSpPr txBox="1"/>
              <p:nvPr/>
            </p:nvSpPr>
            <p:spPr>
              <a:xfrm>
                <a:off x="8140384" y="4793119"/>
                <a:ext cx="604838" cy="276999"/>
              </a:xfrm>
              <a:prstGeom prst="rect">
                <a:avLst/>
              </a:prstGeom>
              <a:noFill/>
            </p:spPr>
            <p:txBody>
              <a:bodyPr wrap="square" lIns="0" tIns="0" rIns="0" bIns="0" rtlCol="0">
                <a:spAutoFit/>
              </a:bodyPr>
              <a:lstStyle/>
              <a:p>
                <a:pPr algn="ctr" fontAlgn="base">
                  <a:spcBef>
                    <a:spcPct val="0"/>
                  </a:spcBef>
                  <a:spcAft>
                    <a:spcPct val="0"/>
                  </a:spcAft>
                </a:pPr>
                <a:r>
                  <a:rPr lang="en-US" sz="1800" b="1" dirty="0"/>
                  <a:t>-29</a:t>
                </a:r>
              </a:p>
            </p:txBody>
          </p:sp>
        </p:grpSp>
        <p:sp>
          <p:nvSpPr>
            <p:cNvPr id="46" name="TextBox 45">
              <a:extLst>
                <a:ext uri="{FF2B5EF4-FFF2-40B4-BE49-F238E27FC236}">
                  <a16:creationId xmlns:a16="http://schemas.microsoft.com/office/drawing/2014/main" id="{1A7A7697-CEBA-47BC-B155-3598340D6AC3}"/>
                </a:ext>
              </a:extLst>
            </p:cNvPr>
            <p:cNvSpPr txBox="1"/>
            <p:nvPr/>
          </p:nvSpPr>
          <p:spPr>
            <a:xfrm>
              <a:off x="8328300" y="2827211"/>
              <a:ext cx="604838" cy="276999"/>
            </a:xfrm>
            <a:prstGeom prst="rect">
              <a:avLst/>
            </a:prstGeom>
            <a:noFill/>
          </p:spPr>
          <p:txBody>
            <a:bodyPr wrap="square" lIns="0" tIns="0" rIns="0" bIns="0" rtlCol="0">
              <a:spAutoFit/>
            </a:bodyPr>
            <a:lstStyle/>
            <a:p>
              <a:pPr algn="ctr" fontAlgn="base">
                <a:spcBef>
                  <a:spcPct val="0"/>
                </a:spcBef>
                <a:spcAft>
                  <a:spcPct val="0"/>
                </a:spcAft>
              </a:pPr>
              <a:r>
                <a:rPr lang="en-US" b="1" dirty="0"/>
                <a:t>-1</a:t>
              </a:r>
              <a:endParaRPr lang="en-US" sz="1800" b="1" dirty="0"/>
            </a:p>
          </p:txBody>
        </p:sp>
        <p:sp>
          <p:nvSpPr>
            <p:cNvPr id="47" name="TextBox 46">
              <a:extLst>
                <a:ext uri="{FF2B5EF4-FFF2-40B4-BE49-F238E27FC236}">
                  <a16:creationId xmlns:a16="http://schemas.microsoft.com/office/drawing/2014/main" id="{80C9CBE0-BB48-4FDC-A125-F7CFFD369D2B}"/>
                </a:ext>
              </a:extLst>
            </p:cNvPr>
            <p:cNvSpPr txBox="1"/>
            <p:nvPr/>
          </p:nvSpPr>
          <p:spPr>
            <a:xfrm>
              <a:off x="8305243" y="5325677"/>
              <a:ext cx="604838" cy="276999"/>
            </a:xfrm>
            <a:prstGeom prst="rect">
              <a:avLst/>
            </a:prstGeom>
            <a:noFill/>
          </p:spPr>
          <p:txBody>
            <a:bodyPr wrap="square" lIns="0" tIns="0" rIns="0" bIns="0" rtlCol="0">
              <a:spAutoFit/>
            </a:bodyPr>
            <a:lstStyle/>
            <a:p>
              <a:pPr algn="ctr" fontAlgn="base">
                <a:spcBef>
                  <a:spcPct val="0"/>
                </a:spcBef>
                <a:spcAft>
                  <a:spcPct val="0"/>
                </a:spcAft>
              </a:pPr>
              <a:r>
                <a:rPr lang="en-US" b="1" dirty="0"/>
                <a:t>+7</a:t>
              </a:r>
              <a:endParaRPr lang="en-US" sz="1800" b="1" dirty="0"/>
            </a:p>
          </p:txBody>
        </p:sp>
        <p:sp>
          <p:nvSpPr>
            <p:cNvPr id="48" name="TextBox 47">
              <a:extLst>
                <a:ext uri="{FF2B5EF4-FFF2-40B4-BE49-F238E27FC236}">
                  <a16:creationId xmlns:a16="http://schemas.microsoft.com/office/drawing/2014/main" id="{F4D45049-808C-4E2B-BFB3-5B208B0DE4F1}"/>
                </a:ext>
              </a:extLst>
            </p:cNvPr>
            <p:cNvSpPr txBox="1"/>
            <p:nvPr/>
          </p:nvSpPr>
          <p:spPr>
            <a:xfrm>
              <a:off x="8312083" y="5777072"/>
              <a:ext cx="604838" cy="276999"/>
            </a:xfrm>
            <a:prstGeom prst="rect">
              <a:avLst/>
            </a:prstGeom>
            <a:noFill/>
          </p:spPr>
          <p:txBody>
            <a:bodyPr wrap="square" lIns="0" tIns="0" rIns="0" bIns="0" rtlCol="0">
              <a:spAutoFit/>
            </a:bodyPr>
            <a:lstStyle/>
            <a:p>
              <a:pPr algn="ctr" fontAlgn="base">
                <a:spcBef>
                  <a:spcPct val="0"/>
                </a:spcBef>
                <a:spcAft>
                  <a:spcPct val="0"/>
                </a:spcAft>
              </a:pPr>
              <a:r>
                <a:rPr lang="en-US" sz="1800" b="1" dirty="0"/>
                <a:t>-27</a:t>
              </a:r>
            </a:p>
          </p:txBody>
        </p:sp>
      </p:grpSp>
      <p:grpSp>
        <p:nvGrpSpPr>
          <p:cNvPr id="34" name="Group 33">
            <a:extLst>
              <a:ext uri="{FF2B5EF4-FFF2-40B4-BE49-F238E27FC236}">
                <a16:creationId xmlns:a16="http://schemas.microsoft.com/office/drawing/2014/main" id="{C742CAA3-0C19-43BB-80C4-F79D633CAE53}"/>
              </a:ext>
            </a:extLst>
          </p:cNvPr>
          <p:cNvGrpSpPr/>
          <p:nvPr/>
        </p:nvGrpSpPr>
        <p:grpSpPr>
          <a:xfrm>
            <a:off x="8370606" y="1346120"/>
            <a:ext cx="622581" cy="4895411"/>
            <a:chOff x="8287212" y="2004708"/>
            <a:chExt cx="622581" cy="4129590"/>
          </a:xfrm>
        </p:grpSpPr>
        <p:grpSp>
          <p:nvGrpSpPr>
            <p:cNvPr id="35" name="Group 34">
              <a:extLst>
                <a:ext uri="{FF2B5EF4-FFF2-40B4-BE49-F238E27FC236}">
                  <a16:creationId xmlns:a16="http://schemas.microsoft.com/office/drawing/2014/main" id="{95137788-5250-4D44-AD66-859C2A7EEAD2}"/>
                </a:ext>
              </a:extLst>
            </p:cNvPr>
            <p:cNvGrpSpPr/>
            <p:nvPr/>
          </p:nvGrpSpPr>
          <p:grpSpPr>
            <a:xfrm>
              <a:off x="8287212" y="2004708"/>
              <a:ext cx="622581" cy="4129590"/>
              <a:chOff x="8151733" y="1966410"/>
              <a:chExt cx="622581" cy="4129590"/>
            </a:xfrm>
          </p:grpSpPr>
          <p:sp>
            <p:nvSpPr>
              <p:cNvPr id="39" name="Rectangle 17">
                <a:extLst>
                  <a:ext uri="{FF2B5EF4-FFF2-40B4-BE49-F238E27FC236}">
                    <a16:creationId xmlns:a16="http://schemas.microsoft.com/office/drawing/2014/main" id="{82FD58FC-B148-451D-BFC8-03FAF7793414}"/>
                  </a:ext>
                </a:extLst>
              </p:cNvPr>
              <p:cNvSpPr>
                <a:spLocks noChangeArrowheads="1"/>
              </p:cNvSpPr>
              <p:nvPr/>
            </p:nvSpPr>
            <p:spPr bwMode="auto">
              <a:xfrm>
                <a:off x="8161539" y="1966410"/>
                <a:ext cx="612775" cy="4129590"/>
              </a:xfrm>
              <a:prstGeom prst="rect">
                <a:avLst/>
              </a:prstGeom>
              <a:solidFill>
                <a:schemeClr val="bg1">
                  <a:lumMod val="85000"/>
                </a:schemeClr>
              </a:solidFill>
              <a:ln>
                <a:noFill/>
              </a:ln>
              <a:effectLst/>
              <a:extLst/>
            </p:spPr>
            <p:txBody>
              <a:bodyPr wrap="none" anchor="ctr"/>
              <a:lstStyle/>
              <a:p>
                <a:pPr fontAlgn="base">
                  <a:spcBef>
                    <a:spcPct val="0"/>
                  </a:spcBef>
                  <a:spcAft>
                    <a:spcPct val="0"/>
                  </a:spcAft>
                </a:pPr>
                <a:endParaRPr lang="en-US" dirty="0">
                  <a:solidFill>
                    <a:srgbClr val="000000"/>
                  </a:solidFill>
                  <a:latin typeface="Arial" charset="0"/>
                </a:endParaRPr>
              </a:p>
            </p:txBody>
          </p:sp>
          <p:sp>
            <p:nvSpPr>
              <p:cNvPr id="40" name="Text Box 18">
                <a:extLst>
                  <a:ext uri="{FF2B5EF4-FFF2-40B4-BE49-F238E27FC236}">
                    <a16:creationId xmlns:a16="http://schemas.microsoft.com/office/drawing/2014/main" id="{56C14EE7-65FB-49F3-B5C3-CC413C0903F9}"/>
                  </a:ext>
                </a:extLst>
              </p:cNvPr>
              <p:cNvSpPr txBox="1">
                <a:spLocks noChangeArrowheads="1"/>
              </p:cNvSpPr>
              <p:nvPr/>
            </p:nvSpPr>
            <p:spPr bwMode="auto">
              <a:xfrm>
                <a:off x="8161539" y="2007451"/>
                <a:ext cx="612774" cy="4543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eaLnBrk="0" hangingPunct="0">
                  <a:defRPr sz="1200">
                    <a:solidFill>
                      <a:schemeClr val="tx1"/>
                    </a:solidFill>
                    <a:latin typeface="Calibri" pitchFamily="34" charset="0"/>
                    <a:cs typeface="Times New Roman" pitchFamily="18" charset="0"/>
                  </a:defRPr>
                </a:lvl1pPr>
                <a:lvl2pPr marL="742950" indent="-285750" eaLnBrk="0" hangingPunct="0">
                  <a:defRPr sz="1200">
                    <a:solidFill>
                      <a:schemeClr val="tx1"/>
                    </a:solidFill>
                    <a:latin typeface="Calibri" pitchFamily="34" charset="0"/>
                    <a:cs typeface="Times New Roman" pitchFamily="18" charset="0"/>
                  </a:defRPr>
                </a:lvl2pPr>
                <a:lvl3pPr marL="1143000" indent="-228600" eaLnBrk="0" hangingPunct="0">
                  <a:defRPr sz="1200">
                    <a:solidFill>
                      <a:schemeClr val="tx1"/>
                    </a:solidFill>
                    <a:latin typeface="Calibri" pitchFamily="34" charset="0"/>
                    <a:cs typeface="Times New Roman" pitchFamily="18" charset="0"/>
                  </a:defRPr>
                </a:lvl3pPr>
                <a:lvl4pPr marL="1600200" indent="-228600" eaLnBrk="0" hangingPunct="0">
                  <a:defRPr sz="1200">
                    <a:solidFill>
                      <a:schemeClr val="tx1"/>
                    </a:solidFill>
                    <a:latin typeface="Calibri" pitchFamily="34" charset="0"/>
                    <a:cs typeface="Times New Roman" pitchFamily="18" charset="0"/>
                  </a:defRPr>
                </a:lvl4pPr>
                <a:lvl5pPr marL="2057400" indent="-228600" eaLnBrk="0" hangingPunct="0">
                  <a:defRPr sz="1200">
                    <a:solidFill>
                      <a:schemeClr val="tx1"/>
                    </a:solidFill>
                    <a:latin typeface="Calibri" pitchFamily="34" charset="0"/>
                    <a:cs typeface="Times New Roman" pitchFamily="18" charset="0"/>
                  </a:defRPr>
                </a:lvl5pPr>
                <a:lvl6pPr marL="25146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6pPr>
                <a:lvl7pPr marL="29718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7pPr>
                <a:lvl8pPr marL="34290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8pPr>
                <a:lvl9pPr marL="3886200" indent="-228600" algn="r" eaLnBrk="0" fontAlgn="base" hangingPunct="0">
                  <a:spcBef>
                    <a:spcPct val="0"/>
                  </a:spcBef>
                  <a:spcAft>
                    <a:spcPct val="0"/>
                  </a:spcAft>
                  <a:defRPr sz="1200">
                    <a:solidFill>
                      <a:schemeClr val="tx1"/>
                    </a:solidFill>
                    <a:latin typeface="Calibri" pitchFamily="34" charset="0"/>
                    <a:cs typeface="Times New Roman" pitchFamily="18" charset="0"/>
                  </a:defRPr>
                </a:lvl9pPr>
              </a:lstStyle>
              <a:p>
                <a:pPr algn="ctr" eaLnBrk="1" fontAlgn="base" hangingPunct="1">
                  <a:spcBef>
                    <a:spcPct val="0"/>
                  </a:spcBef>
                  <a:spcAft>
                    <a:spcPct val="0"/>
                  </a:spcAft>
                </a:pPr>
                <a:r>
                  <a:rPr lang="en-US" sz="1400" b="1" dirty="0">
                    <a:solidFill>
                      <a:srgbClr val="000000"/>
                    </a:solidFill>
                  </a:rPr>
                  <a:t>Net </a:t>
                </a:r>
                <a:endParaRPr lang="en-US" sz="1050" b="1" dirty="0">
                  <a:solidFill>
                    <a:srgbClr val="000000"/>
                  </a:solidFill>
                </a:endParaRPr>
              </a:p>
              <a:p>
                <a:pPr algn="ctr" eaLnBrk="1" fontAlgn="base" hangingPunct="1">
                  <a:spcBef>
                    <a:spcPct val="0"/>
                  </a:spcBef>
                  <a:spcAft>
                    <a:spcPct val="0"/>
                  </a:spcAft>
                </a:pPr>
                <a:r>
                  <a:rPr lang="en-US" sz="1050" b="1" dirty="0">
                    <a:solidFill>
                      <a:srgbClr val="000000"/>
                    </a:solidFill>
                  </a:rPr>
                  <a:t>among </a:t>
                </a:r>
              </a:p>
              <a:p>
                <a:pPr algn="ctr" eaLnBrk="1" fontAlgn="base" hangingPunct="1">
                  <a:spcBef>
                    <a:spcPct val="0"/>
                  </a:spcBef>
                  <a:spcAft>
                    <a:spcPct val="0"/>
                  </a:spcAft>
                </a:pPr>
                <a:r>
                  <a:rPr lang="en-US" sz="1050" b="1" dirty="0">
                    <a:solidFill>
                      <a:srgbClr val="000000"/>
                    </a:solidFill>
                  </a:rPr>
                  <a:t>Drop-off</a:t>
                </a:r>
              </a:p>
            </p:txBody>
          </p:sp>
          <p:sp>
            <p:nvSpPr>
              <p:cNvPr id="41" name="TextBox 40">
                <a:extLst>
                  <a:ext uri="{FF2B5EF4-FFF2-40B4-BE49-F238E27FC236}">
                    <a16:creationId xmlns:a16="http://schemas.microsoft.com/office/drawing/2014/main" id="{C812CCCD-D0AC-4FFD-83EF-832C6056DFC0}"/>
                  </a:ext>
                </a:extLst>
              </p:cNvPr>
              <p:cNvSpPr txBox="1"/>
              <p:nvPr/>
            </p:nvSpPr>
            <p:spPr>
              <a:xfrm>
                <a:off x="8151733" y="2425477"/>
                <a:ext cx="604838" cy="263916"/>
              </a:xfrm>
              <a:prstGeom prst="rect">
                <a:avLst/>
              </a:prstGeom>
              <a:noFill/>
            </p:spPr>
            <p:txBody>
              <a:bodyPr wrap="square" lIns="0" tIns="0" rIns="0" bIns="0" rtlCol="0">
                <a:spAutoFit/>
              </a:bodyPr>
              <a:lstStyle/>
              <a:p>
                <a:pPr algn="ctr" fontAlgn="base">
                  <a:spcBef>
                    <a:spcPct val="0"/>
                  </a:spcBef>
                  <a:spcAft>
                    <a:spcPct val="0"/>
                  </a:spcAft>
                </a:pPr>
                <a:r>
                  <a:rPr lang="en-US" sz="1800" b="1" dirty="0"/>
                  <a:t>-4</a:t>
                </a:r>
              </a:p>
            </p:txBody>
          </p:sp>
          <p:sp>
            <p:nvSpPr>
              <p:cNvPr id="67" name="TextBox 66">
                <a:extLst>
                  <a:ext uri="{FF2B5EF4-FFF2-40B4-BE49-F238E27FC236}">
                    <a16:creationId xmlns:a16="http://schemas.microsoft.com/office/drawing/2014/main" id="{DF8D956D-AF8A-480D-8D31-89C688622332}"/>
                  </a:ext>
                </a:extLst>
              </p:cNvPr>
              <p:cNvSpPr txBox="1"/>
              <p:nvPr/>
            </p:nvSpPr>
            <p:spPr>
              <a:xfrm>
                <a:off x="8160246" y="3359168"/>
                <a:ext cx="604838" cy="263916"/>
              </a:xfrm>
              <a:prstGeom prst="rect">
                <a:avLst/>
              </a:prstGeom>
              <a:noFill/>
            </p:spPr>
            <p:txBody>
              <a:bodyPr wrap="square" lIns="0" tIns="0" rIns="0" bIns="0" rtlCol="0">
                <a:spAutoFit/>
              </a:bodyPr>
              <a:lstStyle/>
              <a:p>
                <a:pPr algn="ctr" fontAlgn="base">
                  <a:spcBef>
                    <a:spcPct val="0"/>
                  </a:spcBef>
                  <a:spcAft>
                    <a:spcPct val="0"/>
                  </a:spcAft>
                </a:pPr>
                <a:r>
                  <a:rPr lang="en-US" sz="1800" b="1" dirty="0"/>
                  <a:t>+2</a:t>
                </a:r>
              </a:p>
            </p:txBody>
          </p:sp>
          <p:sp>
            <p:nvSpPr>
              <p:cNvPr id="68" name="TextBox 67">
                <a:extLst>
                  <a:ext uri="{FF2B5EF4-FFF2-40B4-BE49-F238E27FC236}">
                    <a16:creationId xmlns:a16="http://schemas.microsoft.com/office/drawing/2014/main" id="{B2016D73-0783-48BE-BC6D-CAA846B35A45}"/>
                  </a:ext>
                </a:extLst>
              </p:cNvPr>
              <p:cNvSpPr txBox="1"/>
              <p:nvPr/>
            </p:nvSpPr>
            <p:spPr>
              <a:xfrm>
                <a:off x="8167972" y="3880348"/>
                <a:ext cx="604838" cy="263916"/>
              </a:xfrm>
              <a:prstGeom prst="rect">
                <a:avLst/>
              </a:prstGeom>
              <a:noFill/>
            </p:spPr>
            <p:txBody>
              <a:bodyPr wrap="square" lIns="0" tIns="0" rIns="0" bIns="0" rtlCol="0">
                <a:spAutoFit/>
              </a:bodyPr>
              <a:lstStyle/>
              <a:p>
                <a:pPr algn="ctr" fontAlgn="base">
                  <a:spcBef>
                    <a:spcPct val="0"/>
                  </a:spcBef>
                  <a:spcAft>
                    <a:spcPct val="0"/>
                  </a:spcAft>
                </a:pPr>
                <a:r>
                  <a:rPr lang="en-US" b="1" dirty="0"/>
                  <a:t>-16</a:t>
                </a:r>
                <a:endParaRPr lang="en-US" sz="1800" b="1" dirty="0"/>
              </a:p>
            </p:txBody>
          </p:sp>
          <p:sp>
            <p:nvSpPr>
              <p:cNvPr id="69" name="TextBox 68">
                <a:extLst>
                  <a:ext uri="{FF2B5EF4-FFF2-40B4-BE49-F238E27FC236}">
                    <a16:creationId xmlns:a16="http://schemas.microsoft.com/office/drawing/2014/main" id="{98271FDA-2C3E-44A6-AC2E-E3604A299009}"/>
                  </a:ext>
                </a:extLst>
              </p:cNvPr>
              <p:cNvSpPr txBox="1"/>
              <p:nvPr/>
            </p:nvSpPr>
            <p:spPr>
              <a:xfrm>
                <a:off x="8151733" y="4360210"/>
                <a:ext cx="604838" cy="263916"/>
              </a:xfrm>
              <a:prstGeom prst="rect">
                <a:avLst/>
              </a:prstGeom>
              <a:noFill/>
            </p:spPr>
            <p:txBody>
              <a:bodyPr wrap="square" lIns="0" tIns="0" rIns="0" bIns="0" rtlCol="0">
                <a:spAutoFit/>
              </a:bodyPr>
              <a:lstStyle/>
              <a:p>
                <a:pPr algn="ctr" fontAlgn="base">
                  <a:spcBef>
                    <a:spcPct val="0"/>
                  </a:spcBef>
                  <a:spcAft>
                    <a:spcPct val="0"/>
                  </a:spcAft>
                </a:pPr>
                <a:r>
                  <a:rPr lang="en-US" b="1" dirty="0"/>
                  <a:t>-21</a:t>
                </a:r>
                <a:endParaRPr lang="en-US" sz="1800" b="1" dirty="0"/>
              </a:p>
            </p:txBody>
          </p:sp>
          <p:sp>
            <p:nvSpPr>
              <p:cNvPr id="70" name="TextBox 69">
                <a:extLst>
                  <a:ext uri="{FF2B5EF4-FFF2-40B4-BE49-F238E27FC236}">
                    <a16:creationId xmlns:a16="http://schemas.microsoft.com/office/drawing/2014/main" id="{13B1812C-C390-4AC8-BDC8-6F7655B6DEA0}"/>
                  </a:ext>
                </a:extLst>
              </p:cNvPr>
              <p:cNvSpPr txBox="1"/>
              <p:nvPr/>
            </p:nvSpPr>
            <p:spPr>
              <a:xfrm>
                <a:off x="8167972" y="4844614"/>
                <a:ext cx="604838" cy="263916"/>
              </a:xfrm>
              <a:prstGeom prst="rect">
                <a:avLst/>
              </a:prstGeom>
              <a:noFill/>
            </p:spPr>
            <p:txBody>
              <a:bodyPr wrap="square" lIns="0" tIns="0" rIns="0" bIns="0" rtlCol="0">
                <a:spAutoFit/>
              </a:bodyPr>
              <a:lstStyle/>
              <a:p>
                <a:pPr algn="ctr" fontAlgn="base">
                  <a:spcBef>
                    <a:spcPct val="0"/>
                  </a:spcBef>
                  <a:spcAft>
                    <a:spcPct val="0"/>
                  </a:spcAft>
                </a:pPr>
                <a:r>
                  <a:rPr lang="en-US" b="1" dirty="0"/>
                  <a:t>-34</a:t>
                </a:r>
                <a:endParaRPr lang="en-US" sz="1800" b="1" dirty="0"/>
              </a:p>
            </p:txBody>
          </p:sp>
        </p:grpSp>
        <p:sp>
          <p:nvSpPr>
            <p:cNvPr id="36" name="TextBox 35">
              <a:extLst>
                <a:ext uri="{FF2B5EF4-FFF2-40B4-BE49-F238E27FC236}">
                  <a16:creationId xmlns:a16="http://schemas.microsoft.com/office/drawing/2014/main" id="{63D63D57-1108-45DD-B4B9-B12990180D61}"/>
                </a:ext>
              </a:extLst>
            </p:cNvPr>
            <p:cNvSpPr txBox="1"/>
            <p:nvPr/>
          </p:nvSpPr>
          <p:spPr>
            <a:xfrm>
              <a:off x="8300986" y="2912141"/>
              <a:ext cx="604838" cy="263916"/>
            </a:xfrm>
            <a:prstGeom prst="rect">
              <a:avLst/>
            </a:prstGeom>
            <a:noFill/>
          </p:spPr>
          <p:txBody>
            <a:bodyPr wrap="square" lIns="0" tIns="0" rIns="0" bIns="0" rtlCol="0">
              <a:spAutoFit/>
            </a:bodyPr>
            <a:lstStyle/>
            <a:p>
              <a:pPr algn="ctr" fontAlgn="base">
                <a:spcBef>
                  <a:spcPct val="0"/>
                </a:spcBef>
                <a:spcAft>
                  <a:spcPct val="0"/>
                </a:spcAft>
              </a:pPr>
              <a:r>
                <a:rPr lang="en-US" sz="1800" b="1" dirty="0"/>
                <a:t>-1</a:t>
              </a:r>
              <a:r>
                <a:rPr lang="en-US" b="1" dirty="0"/>
                <a:t>2</a:t>
              </a:r>
              <a:endParaRPr lang="en-US" sz="1800" b="1" dirty="0"/>
            </a:p>
          </p:txBody>
        </p:sp>
        <p:sp>
          <p:nvSpPr>
            <p:cNvPr id="37" name="TextBox 36">
              <a:extLst>
                <a:ext uri="{FF2B5EF4-FFF2-40B4-BE49-F238E27FC236}">
                  <a16:creationId xmlns:a16="http://schemas.microsoft.com/office/drawing/2014/main" id="{6EFAB65D-819D-498E-90AC-DF929FF32C47}"/>
                </a:ext>
              </a:extLst>
            </p:cNvPr>
            <p:cNvSpPr txBox="1"/>
            <p:nvPr/>
          </p:nvSpPr>
          <p:spPr>
            <a:xfrm>
              <a:off x="8303451" y="5353419"/>
              <a:ext cx="604838" cy="263916"/>
            </a:xfrm>
            <a:prstGeom prst="rect">
              <a:avLst/>
            </a:prstGeom>
            <a:noFill/>
          </p:spPr>
          <p:txBody>
            <a:bodyPr wrap="square" lIns="0" tIns="0" rIns="0" bIns="0" rtlCol="0">
              <a:spAutoFit/>
            </a:bodyPr>
            <a:lstStyle/>
            <a:p>
              <a:pPr algn="ctr" fontAlgn="base">
                <a:spcBef>
                  <a:spcPct val="0"/>
                </a:spcBef>
                <a:spcAft>
                  <a:spcPct val="0"/>
                </a:spcAft>
              </a:pPr>
              <a:r>
                <a:rPr lang="en-US" b="1" dirty="0"/>
                <a:t>-3</a:t>
              </a:r>
              <a:endParaRPr lang="en-US" sz="1800" b="1" dirty="0"/>
            </a:p>
          </p:txBody>
        </p:sp>
        <p:sp>
          <p:nvSpPr>
            <p:cNvPr id="38" name="TextBox 37">
              <a:extLst>
                <a:ext uri="{FF2B5EF4-FFF2-40B4-BE49-F238E27FC236}">
                  <a16:creationId xmlns:a16="http://schemas.microsoft.com/office/drawing/2014/main" id="{F26A9F7C-C853-4BEB-B9F7-BF79A44B7710}"/>
                </a:ext>
              </a:extLst>
            </p:cNvPr>
            <p:cNvSpPr txBox="1"/>
            <p:nvPr/>
          </p:nvSpPr>
          <p:spPr>
            <a:xfrm>
              <a:off x="8300986" y="5777072"/>
              <a:ext cx="604838" cy="263916"/>
            </a:xfrm>
            <a:prstGeom prst="rect">
              <a:avLst/>
            </a:prstGeom>
            <a:noFill/>
          </p:spPr>
          <p:txBody>
            <a:bodyPr wrap="square" lIns="0" tIns="0" rIns="0" bIns="0" rtlCol="0">
              <a:spAutoFit/>
            </a:bodyPr>
            <a:lstStyle/>
            <a:p>
              <a:pPr algn="ctr" fontAlgn="base">
                <a:spcBef>
                  <a:spcPct val="0"/>
                </a:spcBef>
                <a:spcAft>
                  <a:spcPct val="0"/>
                </a:spcAft>
              </a:pPr>
              <a:r>
                <a:rPr lang="en-US" b="1" dirty="0"/>
                <a:t>-22</a:t>
              </a:r>
              <a:endParaRPr lang="en-US" sz="1800" b="1" dirty="0"/>
            </a:p>
          </p:txBody>
        </p:sp>
      </p:grpSp>
    </p:spTree>
    <p:extLst>
      <p:ext uri="{BB962C8B-B14F-4D97-AF65-F5344CB8AC3E}">
        <p14:creationId xmlns:p14="http://schemas.microsoft.com/office/powerpoint/2010/main" val="4208431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7811" y="304800"/>
            <a:ext cx="8445189" cy="1058863"/>
          </a:xfrm>
        </p:spPr>
        <p:txBody>
          <a:bodyPr/>
          <a:lstStyle/>
          <a:p>
            <a:pPr algn="ctr"/>
            <a:r>
              <a:rPr lang="en-US" sz="2400" dirty="0"/>
              <a:t>People are willing to vote on whether candidates </a:t>
            </a:r>
            <a:br>
              <a:rPr lang="en-US" sz="2400" dirty="0"/>
            </a:br>
            <a:r>
              <a:rPr lang="en-US" sz="2400" dirty="0"/>
              <a:t>accept Wall Street cash</a:t>
            </a:r>
          </a:p>
        </p:txBody>
      </p:sp>
      <p:sp>
        <p:nvSpPr>
          <p:cNvPr id="4" name="Footer Placeholder 3"/>
          <p:cNvSpPr>
            <a:spLocks noGrp="1"/>
          </p:cNvSpPr>
          <p:nvPr>
            <p:ph type="ftr" sz="quarter" idx="10"/>
          </p:nvPr>
        </p:nvSpPr>
        <p:spPr/>
        <p:txBody>
          <a:bodyPr/>
          <a:lstStyle/>
          <a:p>
            <a:pPr>
              <a:defRPr/>
            </a:pPr>
            <a:fld id="{E2E27AE1-3EA2-435D-933D-FD4B2AD16481}" type="slidenum">
              <a:rPr lang="en-US" smtClean="0">
                <a:solidFill>
                  <a:srgbClr val="000000"/>
                </a:solidFill>
              </a:rPr>
              <a:pPr>
                <a:defRPr/>
              </a:pPr>
              <a:t>5</a:t>
            </a:fld>
            <a:endParaRPr lang="en-US" dirty="0">
              <a:solidFill>
                <a:srgbClr val="000000"/>
              </a:solidFill>
            </a:endParaRPr>
          </a:p>
        </p:txBody>
      </p:sp>
      <p:sp>
        <p:nvSpPr>
          <p:cNvPr id="5" name="Rectangle 4"/>
          <p:cNvSpPr/>
          <p:nvPr/>
        </p:nvSpPr>
        <p:spPr>
          <a:xfrm>
            <a:off x="0" y="6096000"/>
            <a:ext cx="7848600" cy="738664"/>
          </a:xfrm>
          <a:prstGeom prst="rect">
            <a:avLst/>
          </a:prstGeom>
        </p:spPr>
        <p:txBody>
          <a:bodyPr wrap="square">
            <a:spAutoFit/>
          </a:bodyPr>
          <a:lstStyle/>
          <a:p>
            <a:r>
              <a:rPr lang="en-US" sz="1050" dirty="0"/>
              <a:t>Each question asked of half the sample. Darker colors indicate intensity. </a:t>
            </a:r>
          </a:p>
          <a:p>
            <a:r>
              <a:rPr lang="en-US" sz="1050" dirty="0"/>
              <a:t>Q13/14. If you knew that a candidate or member of Congress had </a:t>
            </a:r>
            <a:r>
              <a:rPr lang="en-US" sz="1050" b="1" dirty="0"/>
              <a:t>[received significant campaign donations/refused to accept campaign donations]</a:t>
            </a:r>
            <a:r>
              <a:rPr lang="en-US" sz="1050" dirty="0"/>
              <a:t>  from big banks and Wall Street executives would that make you more or less likely to vote for them, or would it not make a difference to you?</a:t>
            </a:r>
          </a:p>
        </p:txBody>
      </p:sp>
      <p:graphicFrame>
        <p:nvGraphicFramePr>
          <p:cNvPr id="6" name="Object 4"/>
          <p:cNvGraphicFramePr>
            <a:graphicFrameLocks noChangeAspect="1"/>
          </p:cNvGraphicFramePr>
          <p:nvPr>
            <p:extLst>
              <p:ext uri="{D42A27DB-BD31-4B8C-83A1-F6EECF244321}">
                <p14:modId xmlns:p14="http://schemas.microsoft.com/office/powerpoint/2010/main" val="2341352402"/>
              </p:ext>
            </p:extLst>
          </p:nvPr>
        </p:nvGraphicFramePr>
        <p:xfrm>
          <a:off x="0" y="1066800"/>
          <a:ext cx="9143999"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1"/>
          <p:cNvSpPr txBox="1"/>
          <p:nvPr/>
        </p:nvSpPr>
        <p:spPr>
          <a:xfrm>
            <a:off x="5003180" y="2209800"/>
            <a:ext cx="3733800" cy="609600"/>
          </a:xfrm>
          <a:prstGeom prst="rect">
            <a:avLst/>
          </a:prstGeom>
          <a:solidFill>
            <a:schemeClr val="bg1">
              <a:lumMod val="85000"/>
            </a:schemeClr>
          </a:solidFill>
          <a:ln>
            <a:solidFill>
              <a:schemeClr val="bg1"/>
            </a:solidFill>
          </a:ln>
          <a:effectLst>
            <a:outerShdw blurRad="63500" dist="50800" dir="5400000" algn="ctr" rotWithShape="0">
              <a:srgbClr val="000000">
                <a:alpha val="43137"/>
              </a:srgbClr>
            </a:outerShdw>
          </a:effectLst>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600" b="1" dirty="0"/>
              <a:t>Refused to accept campaign donations from big banks and Wall Street executives</a:t>
            </a:r>
          </a:p>
        </p:txBody>
      </p:sp>
      <p:cxnSp>
        <p:nvCxnSpPr>
          <p:cNvPr id="8" name="Straight Connector 7"/>
          <p:cNvCxnSpPr>
            <a:cxnSpLocks/>
          </p:cNvCxnSpPr>
          <p:nvPr/>
        </p:nvCxnSpPr>
        <p:spPr bwMode="auto">
          <a:xfrm flipH="1">
            <a:off x="4572000" y="2363787"/>
            <a:ext cx="21120" cy="3448705"/>
          </a:xfrm>
          <a:prstGeom prst="line">
            <a:avLst/>
          </a:prstGeom>
          <a:solidFill>
            <a:srgbClr val="EAEAEA"/>
          </a:solidFill>
          <a:ln w="25400"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AutoShape 5"/>
          <p:cNvSpPr>
            <a:spLocks noChangeArrowheads="1"/>
          </p:cNvSpPr>
          <p:nvPr/>
        </p:nvSpPr>
        <p:spPr bwMode="auto">
          <a:xfrm>
            <a:off x="1143000" y="3410305"/>
            <a:ext cx="540944" cy="373033"/>
          </a:xfrm>
          <a:prstGeom prst="bracketPair">
            <a:avLst>
              <a:gd name="adj" fmla="val 16667"/>
            </a:avLst>
          </a:prstGeom>
          <a:noFill/>
          <a:ln w="38100">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r" rtl="0" fontAlgn="base">
              <a:spcBef>
                <a:spcPct val="0"/>
              </a:spcBef>
              <a:spcAft>
                <a:spcPct val="0"/>
              </a:spcAft>
              <a:defRPr sz="1200" kern="1200">
                <a:solidFill>
                  <a:schemeClr val="tx1"/>
                </a:solidFill>
                <a:latin typeface="Calibri" charset="0"/>
                <a:ea typeface="ＭＳ Ｐゴシック" charset="0"/>
                <a:cs typeface="ＭＳ Ｐゴシック" charset="0"/>
              </a:defRPr>
            </a:lvl1pPr>
            <a:lvl2pPr marL="457200" algn="r" rtl="0" fontAlgn="base">
              <a:spcBef>
                <a:spcPct val="0"/>
              </a:spcBef>
              <a:spcAft>
                <a:spcPct val="0"/>
              </a:spcAft>
              <a:defRPr sz="1200" kern="1200">
                <a:solidFill>
                  <a:schemeClr val="tx1"/>
                </a:solidFill>
                <a:latin typeface="Calibri" charset="0"/>
                <a:ea typeface="ＭＳ Ｐゴシック" charset="0"/>
                <a:cs typeface="ＭＳ Ｐゴシック" charset="0"/>
              </a:defRPr>
            </a:lvl2pPr>
            <a:lvl3pPr marL="914400" algn="r" rtl="0" fontAlgn="base">
              <a:spcBef>
                <a:spcPct val="0"/>
              </a:spcBef>
              <a:spcAft>
                <a:spcPct val="0"/>
              </a:spcAft>
              <a:defRPr sz="1200" kern="1200">
                <a:solidFill>
                  <a:schemeClr val="tx1"/>
                </a:solidFill>
                <a:latin typeface="Calibri" charset="0"/>
                <a:ea typeface="ＭＳ Ｐゴシック" charset="0"/>
                <a:cs typeface="ＭＳ Ｐゴシック" charset="0"/>
              </a:defRPr>
            </a:lvl3pPr>
            <a:lvl4pPr marL="1371600" algn="r" rtl="0" fontAlgn="base">
              <a:spcBef>
                <a:spcPct val="0"/>
              </a:spcBef>
              <a:spcAft>
                <a:spcPct val="0"/>
              </a:spcAft>
              <a:defRPr sz="1200" kern="1200">
                <a:solidFill>
                  <a:schemeClr val="tx1"/>
                </a:solidFill>
                <a:latin typeface="Calibri" charset="0"/>
                <a:ea typeface="ＭＳ Ｐゴシック" charset="0"/>
                <a:cs typeface="ＭＳ Ｐゴシック" charset="0"/>
              </a:defRPr>
            </a:lvl4pPr>
            <a:lvl5pPr marL="1828800" algn="r" rtl="0" fontAlgn="base">
              <a:spcBef>
                <a:spcPct val="0"/>
              </a:spcBef>
              <a:spcAft>
                <a:spcPct val="0"/>
              </a:spcAft>
              <a:defRPr sz="1200" kern="1200">
                <a:solidFill>
                  <a:schemeClr val="tx1"/>
                </a:solidFill>
                <a:latin typeface="Calibri" charset="0"/>
                <a:ea typeface="ＭＳ Ｐゴシック" charset="0"/>
                <a:cs typeface="ＭＳ Ｐゴシック" charset="0"/>
              </a:defRPr>
            </a:lvl5pPr>
            <a:lvl6pPr marL="2286000" algn="l" defTabSz="457200" rtl="0" eaLnBrk="1" latinLnBrk="0" hangingPunct="1">
              <a:defRPr sz="1200" kern="1200">
                <a:solidFill>
                  <a:schemeClr val="tx1"/>
                </a:solidFill>
                <a:latin typeface="Calibri" charset="0"/>
                <a:ea typeface="ＭＳ Ｐゴシック" charset="0"/>
                <a:cs typeface="ＭＳ Ｐゴシック" charset="0"/>
              </a:defRPr>
            </a:lvl6pPr>
            <a:lvl7pPr marL="2743200" algn="l" defTabSz="457200" rtl="0" eaLnBrk="1" latinLnBrk="0" hangingPunct="1">
              <a:defRPr sz="1200" kern="1200">
                <a:solidFill>
                  <a:schemeClr val="tx1"/>
                </a:solidFill>
                <a:latin typeface="Calibri" charset="0"/>
                <a:ea typeface="ＭＳ Ｐゴシック" charset="0"/>
                <a:cs typeface="ＭＳ Ｐゴシック" charset="0"/>
              </a:defRPr>
            </a:lvl7pPr>
            <a:lvl8pPr marL="3200400" algn="l" defTabSz="457200" rtl="0" eaLnBrk="1" latinLnBrk="0" hangingPunct="1">
              <a:defRPr sz="1200" kern="1200">
                <a:solidFill>
                  <a:schemeClr val="tx1"/>
                </a:solidFill>
                <a:latin typeface="Calibri" charset="0"/>
                <a:ea typeface="ＭＳ Ｐゴシック" charset="0"/>
                <a:cs typeface="ＭＳ Ｐゴシック" charset="0"/>
              </a:defRPr>
            </a:lvl8pPr>
            <a:lvl9pPr marL="3657600" algn="l" defTabSz="457200" rtl="0" eaLnBrk="1" latinLnBrk="0" hangingPunct="1">
              <a:defRPr sz="1200" kern="1200">
                <a:solidFill>
                  <a:schemeClr val="tx1"/>
                </a:solidFill>
                <a:latin typeface="Calibri" charset="0"/>
                <a:ea typeface="ＭＳ Ｐゴシック" charset="0"/>
                <a:cs typeface="ＭＳ Ｐゴシック" charset="0"/>
              </a:defRPr>
            </a:lvl9pPr>
          </a:lstStyle>
          <a:p>
            <a:pPr algn="ctr" fontAlgn="base">
              <a:spcBef>
                <a:spcPct val="0"/>
              </a:spcBef>
              <a:spcAft>
                <a:spcPct val="0"/>
              </a:spcAft>
            </a:pPr>
            <a:r>
              <a:rPr lang="en-US" sz="2000" b="1" dirty="0">
                <a:solidFill>
                  <a:schemeClr val="tx2"/>
                </a:solidFill>
                <a:cs typeface="Times New Roman" pitchFamily="18" charset="0"/>
              </a:rPr>
              <a:t>+43</a:t>
            </a:r>
          </a:p>
        </p:txBody>
      </p:sp>
      <p:sp>
        <p:nvSpPr>
          <p:cNvPr id="12" name="AutoShape 5"/>
          <p:cNvSpPr>
            <a:spLocks noChangeArrowheads="1"/>
          </p:cNvSpPr>
          <p:nvPr/>
        </p:nvSpPr>
        <p:spPr bwMode="auto">
          <a:xfrm>
            <a:off x="6019800" y="3410305"/>
            <a:ext cx="540944" cy="373033"/>
          </a:xfrm>
          <a:prstGeom prst="bracketPair">
            <a:avLst>
              <a:gd name="adj" fmla="val 16667"/>
            </a:avLst>
          </a:prstGeom>
          <a:noFill/>
          <a:ln w="38100">
            <a:solidFill>
              <a:schemeClr val="tx2"/>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en-US"/>
            </a:defPPr>
            <a:lvl1pPr algn="r" rtl="0" fontAlgn="base">
              <a:spcBef>
                <a:spcPct val="0"/>
              </a:spcBef>
              <a:spcAft>
                <a:spcPct val="0"/>
              </a:spcAft>
              <a:defRPr sz="1200" kern="1200">
                <a:solidFill>
                  <a:schemeClr val="tx1"/>
                </a:solidFill>
                <a:latin typeface="Calibri" charset="0"/>
                <a:ea typeface="ＭＳ Ｐゴシック" charset="0"/>
                <a:cs typeface="ＭＳ Ｐゴシック" charset="0"/>
              </a:defRPr>
            </a:lvl1pPr>
            <a:lvl2pPr marL="457200" algn="r" rtl="0" fontAlgn="base">
              <a:spcBef>
                <a:spcPct val="0"/>
              </a:spcBef>
              <a:spcAft>
                <a:spcPct val="0"/>
              </a:spcAft>
              <a:defRPr sz="1200" kern="1200">
                <a:solidFill>
                  <a:schemeClr val="tx1"/>
                </a:solidFill>
                <a:latin typeface="Calibri" charset="0"/>
                <a:ea typeface="ＭＳ Ｐゴシック" charset="0"/>
                <a:cs typeface="ＭＳ Ｐゴシック" charset="0"/>
              </a:defRPr>
            </a:lvl2pPr>
            <a:lvl3pPr marL="914400" algn="r" rtl="0" fontAlgn="base">
              <a:spcBef>
                <a:spcPct val="0"/>
              </a:spcBef>
              <a:spcAft>
                <a:spcPct val="0"/>
              </a:spcAft>
              <a:defRPr sz="1200" kern="1200">
                <a:solidFill>
                  <a:schemeClr val="tx1"/>
                </a:solidFill>
                <a:latin typeface="Calibri" charset="0"/>
                <a:ea typeface="ＭＳ Ｐゴシック" charset="0"/>
                <a:cs typeface="ＭＳ Ｐゴシック" charset="0"/>
              </a:defRPr>
            </a:lvl3pPr>
            <a:lvl4pPr marL="1371600" algn="r" rtl="0" fontAlgn="base">
              <a:spcBef>
                <a:spcPct val="0"/>
              </a:spcBef>
              <a:spcAft>
                <a:spcPct val="0"/>
              </a:spcAft>
              <a:defRPr sz="1200" kern="1200">
                <a:solidFill>
                  <a:schemeClr val="tx1"/>
                </a:solidFill>
                <a:latin typeface="Calibri" charset="0"/>
                <a:ea typeface="ＭＳ Ｐゴシック" charset="0"/>
                <a:cs typeface="ＭＳ Ｐゴシック" charset="0"/>
              </a:defRPr>
            </a:lvl4pPr>
            <a:lvl5pPr marL="1828800" algn="r" rtl="0" fontAlgn="base">
              <a:spcBef>
                <a:spcPct val="0"/>
              </a:spcBef>
              <a:spcAft>
                <a:spcPct val="0"/>
              </a:spcAft>
              <a:defRPr sz="1200" kern="1200">
                <a:solidFill>
                  <a:schemeClr val="tx1"/>
                </a:solidFill>
                <a:latin typeface="Calibri" charset="0"/>
                <a:ea typeface="ＭＳ Ｐゴシック" charset="0"/>
                <a:cs typeface="ＭＳ Ｐゴシック" charset="0"/>
              </a:defRPr>
            </a:lvl5pPr>
            <a:lvl6pPr marL="2286000" algn="l" defTabSz="457200" rtl="0" eaLnBrk="1" latinLnBrk="0" hangingPunct="1">
              <a:defRPr sz="1200" kern="1200">
                <a:solidFill>
                  <a:schemeClr val="tx1"/>
                </a:solidFill>
                <a:latin typeface="Calibri" charset="0"/>
                <a:ea typeface="ＭＳ Ｐゴシック" charset="0"/>
                <a:cs typeface="ＭＳ Ｐゴシック" charset="0"/>
              </a:defRPr>
            </a:lvl6pPr>
            <a:lvl7pPr marL="2743200" algn="l" defTabSz="457200" rtl="0" eaLnBrk="1" latinLnBrk="0" hangingPunct="1">
              <a:defRPr sz="1200" kern="1200">
                <a:solidFill>
                  <a:schemeClr val="tx1"/>
                </a:solidFill>
                <a:latin typeface="Calibri" charset="0"/>
                <a:ea typeface="ＭＳ Ｐゴシック" charset="0"/>
                <a:cs typeface="ＭＳ Ｐゴシック" charset="0"/>
              </a:defRPr>
            </a:lvl7pPr>
            <a:lvl8pPr marL="3200400" algn="l" defTabSz="457200" rtl="0" eaLnBrk="1" latinLnBrk="0" hangingPunct="1">
              <a:defRPr sz="1200" kern="1200">
                <a:solidFill>
                  <a:schemeClr val="tx1"/>
                </a:solidFill>
                <a:latin typeface="Calibri" charset="0"/>
                <a:ea typeface="ＭＳ Ｐゴシック" charset="0"/>
                <a:cs typeface="ＭＳ Ｐゴシック" charset="0"/>
              </a:defRPr>
            </a:lvl8pPr>
            <a:lvl9pPr marL="3657600" algn="l" defTabSz="457200" rtl="0" eaLnBrk="1" latinLnBrk="0" hangingPunct="1">
              <a:defRPr sz="1200" kern="1200">
                <a:solidFill>
                  <a:schemeClr val="tx1"/>
                </a:solidFill>
                <a:latin typeface="Calibri" charset="0"/>
                <a:ea typeface="ＭＳ Ｐゴシック" charset="0"/>
                <a:cs typeface="ＭＳ Ｐゴシック" charset="0"/>
              </a:defRPr>
            </a:lvl9pPr>
          </a:lstStyle>
          <a:p>
            <a:pPr algn="ctr" fontAlgn="base">
              <a:spcBef>
                <a:spcPct val="0"/>
              </a:spcBef>
              <a:spcAft>
                <a:spcPct val="0"/>
              </a:spcAft>
            </a:pPr>
            <a:r>
              <a:rPr lang="en-US" sz="2000" b="1" dirty="0">
                <a:solidFill>
                  <a:schemeClr val="tx2"/>
                </a:solidFill>
                <a:cs typeface="Times New Roman" pitchFamily="18" charset="0"/>
              </a:rPr>
              <a:t>+46</a:t>
            </a:r>
          </a:p>
        </p:txBody>
      </p:sp>
    </p:spTree>
    <p:extLst>
      <p:ext uri="{BB962C8B-B14F-4D97-AF65-F5344CB8AC3E}">
        <p14:creationId xmlns:p14="http://schemas.microsoft.com/office/powerpoint/2010/main" val="2579832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fld id="{E2E27AE1-3EA2-435D-933D-FD4B2AD16481}" type="slidenum">
              <a:rPr lang="en-US" smtClean="0">
                <a:solidFill>
                  <a:srgbClr val="000000"/>
                </a:solidFill>
              </a:rPr>
              <a:pPr>
                <a:defRPr/>
              </a:pPr>
              <a:t>6</a:t>
            </a:fld>
            <a:endParaRPr lang="en-US" dirty="0">
              <a:solidFill>
                <a:srgbClr val="000000"/>
              </a:solidFill>
            </a:endParaRPr>
          </a:p>
        </p:txBody>
      </p:sp>
      <p:sp>
        <p:nvSpPr>
          <p:cNvPr id="15" name="Rectangle 14"/>
          <p:cNvSpPr/>
          <p:nvPr/>
        </p:nvSpPr>
        <p:spPr>
          <a:xfrm>
            <a:off x="154562" y="6225322"/>
            <a:ext cx="6703438" cy="507831"/>
          </a:xfrm>
          <a:prstGeom prst="rect">
            <a:avLst/>
          </a:prstGeom>
        </p:spPr>
        <p:txBody>
          <a:bodyPr wrap="square">
            <a:spAutoFit/>
          </a:bodyPr>
          <a:lstStyle/>
          <a:p>
            <a:pPr algn="just"/>
            <a:r>
              <a:rPr lang="en-US" sz="900" i="1" dirty="0">
                <a:ea typeface="Times New Roman" panose="02020603050405020304" pitchFamily="18" charset="0"/>
                <a:cs typeface="Times New Roman" panose="02020603050405020304" pitchFamily="18" charset="0"/>
              </a:rPr>
              <a:t>Darker colors indicate intensity / All questions asked of half the sample.</a:t>
            </a:r>
            <a:endParaRPr lang="en-US" sz="900" dirty="0"/>
          </a:p>
          <a:p>
            <a:pPr algn="just"/>
            <a:r>
              <a:rPr lang="en-US" sz="900" dirty="0"/>
              <a:t>Q9. Now I am going to read you a list of proposals that are being considered to reform the financial system. For each, please tell me if you support or oppose the proposal. If you don’t know, just say so and we will move on. </a:t>
            </a:r>
            <a:endParaRPr lang="en-US" sz="200" dirty="0"/>
          </a:p>
        </p:txBody>
      </p:sp>
      <p:sp>
        <p:nvSpPr>
          <p:cNvPr id="5" name="Title 4"/>
          <p:cNvSpPr>
            <a:spLocks noGrp="1"/>
          </p:cNvSpPr>
          <p:nvPr>
            <p:ph type="title"/>
          </p:nvPr>
        </p:nvSpPr>
        <p:spPr>
          <a:xfrm>
            <a:off x="377317" y="388937"/>
            <a:ext cx="8614283" cy="1058863"/>
          </a:xfrm>
        </p:spPr>
        <p:txBody>
          <a:bodyPr/>
          <a:lstStyle/>
          <a:p>
            <a:pPr algn="ctr"/>
            <a:r>
              <a:rPr lang="en-US" sz="2400" dirty="0"/>
              <a:t>Pretty much all voters want to see financial companies held accountable for racial discrimination</a:t>
            </a:r>
          </a:p>
        </p:txBody>
      </p:sp>
      <p:graphicFrame>
        <p:nvGraphicFramePr>
          <p:cNvPr id="25" name="Table 24"/>
          <p:cNvGraphicFramePr>
            <a:graphicFrameLocks noGrp="1"/>
          </p:cNvGraphicFramePr>
          <p:nvPr>
            <p:extLst>
              <p:ext uri="{D42A27DB-BD31-4B8C-83A1-F6EECF244321}">
                <p14:modId xmlns:p14="http://schemas.microsoft.com/office/powerpoint/2010/main" val="3462502888"/>
              </p:ext>
            </p:extLst>
          </p:nvPr>
        </p:nvGraphicFramePr>
        <p:xfrm>
          <a:off x="5875020" y="1638300"/>
          <a:ext cx="2926080" cy="752856"/>
        </p:xfrm>
        <a:graphic>
          <a:graphicData uri="http://schemas.openxmlformats.org/drawingml/2006/table">
            <a:tbl>
              <a:tblPr firstRow="1" bandRow="1">
                <a:tableStyleId>{5C22544A-7EE6-4342-B048-85BDC9FD1C3A}</a:tableStyleId>
              </a:tblPr>
              <a:tblGrid>
                <a:gridCol w="820534">
                  <a:extLst>
                    <a:ext uri="{9D8B030D-6E8A-4147-A177-3AD203B41FA5}">
                      <a16:colId xmlns:a16="http://schemas.microsoft.com/office/drawing/2014/main" val="20002"/>
                    </a:ext>
                  </a:extLst>
                </a:gridCol>
                <a:gridCol w="926440">
                  <a:extLst>
                    <a:ext uri="{9D8B030D-6E8A-4147-A177-3AD203B41FA5}">
                      <a16:colId xmlns:a16="http://schemas.microsoft.com/office/drawing/2014/main" val="3548050265"/>
                    </a:ext>
                  </a:extLst>
                </a:gridCol>
                <a:gridCol w="1179106">
                  <a:extLst>
                    <a:ext uri="{9D8B030D-6E8A-4147-A177-3AD203B41FA5}">
                      <a16:colId xmlns:a16="http://schemas.microsoft.com/office/drawing/2014/main" val="20003"/>
                    </a:ext>
                  </a:extLst>
                </a:gridCol>
              </a:tblGrid>
              <a:tr h="162600">
                <a:tc gridSpan="3">
                  <a:txBody>
                    <a:bodyPr/>
                    <a:lstStyle/>
                    <a:p>
                      <a:pPr algn="ctr" fontAlgn="b"/>
                      <a:r>
                        <a:rPr lang="en-US" sz="1400" b="1" i="0" u="none" strike="noStrike" dirty="0">
                          <a:solidFill>
                            <a:srgbClr val="FFFFFF"/>
                          </a:solidFill>
                          <a:effectLst/>
                          <a:latin typeface="+mj-lt"/>
                        </a:rPr>
                        <a:t>% </a:t>
                      </a:r>
                      <a:r>
                        <a:rPr lang="en-US" sz="1600" b="1" i="0" u="none" strike="noStrike" dirty="0">
                          <a:solidFill>
                            <a:srgbClr val="FFFFFF"/>
                          </a:solidFill>
                          <a:effectLst/>
                          <a:latin typeface="+mj-lt"/>
                        </a:rPr>
                        <a:t>Strongly </a:t>
                      </a:r>
                      <a:r>
                        <a:rPr lang="en-US" sz="1400" b="1" i="0" u="none" strike="noStrike" dirty="0">
                          <a:solidFill>
                            <a:srgbClr val="FFFFFF"/>
                          </a:solidFill>
                          <a:effectLst/>
                          <a:latin typeface="+mj-lt"/>
                        </a:rPr>
                        <a:t>Support by Race </a:t>
                      </a: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extLst>
                  <a:ext uri="{0D108BD9-81ED-4DB2-BD59-A6C34878D82A}">
                    <a16:rowId xmlns:a16="http://schemas.microsoft.com/office/drawing/2014/main" val="10002"/>
                  </a:ext>
                </a:extLst>
              </a:tr>
              <a:tr h="190443">
                <a:tc>
                  <a:txBody>
                    <a:bodyPr/>
                    <a:lstStyle/>
                    <a:p>
                      <a:pPr algn="ctr" fontAlgn="b"/>
                      <a:r>
                        <a:rPr lang="en-US" sz="1400" b="1" i="0" u="none" strike="noStrike" dirty="0">
                          <a:solidFill>
                            <a:srgbClr val="FFFFFF"/>
                          </a:solidFill>
                          <a:effectLst/>
                          <a:latin typeface="+mj-lt"/>
                        </a:rPr>
                        <a:t>White</a:t>
                      </a:r>
                    </a:p>
                  </a:txBody>
                  <a:tcPr marL="7620" marR="7620" marT="7620" marB="0" anchor="ctr">
                    <a:solidFill>
                      <a:srgbClr val="0085B4"/>
                    </a:solidFill>
                  </a:tcPr>
                </a:tc>
                <a:tc>
                  <a:txBody>
                    <a:bodyPr/>
                    <a:lstStyle/>
                    <a:p>
                      <a:pPr algn="ctr" fontAlgn="b"/>
                      <a:r>
                        <a:rPr lang="en-US" sz="1400" b="1" i="0" u="none" strike="noStrike" dirty="0" err="1">
                          <a:solidFill>
                            <a:srgbClr val="FFFFFF"/>
                          </a:solidFill>
                          <a:effectLst/>
                          <a:latin typeface="+mj-lt"/>
                        </a:rPr>
                        <a:t>Af</a:t>
                      </a:r>
                      <a:r>
                        <a:rPr lang="en-US" sz="1400" b="1" i="0" u="none" strike="noStrike" dirty="0">
                          <a:solidFill>
                            <a:srgbClr val="FFFFFF"/>
                          </a:solidFill>
                          <a:effectLst/>
                          <a:latin typeface="+mj-lt"/>
                        </a:rPr>
                        <a:t>.</a:t>
                      </a:r>
                      <a:r>
                        <a:rPr lang="en-US" sz="1400" b="1" i="0" u="none" strike="noStrike" baseline="0" dirty="0">
                          <a:solidFill>
                            <a:srgbClr val="FFFFFF"/>
                          </a:solidFill>
                          <a:effectLst/>
                          <a:latin typeface="+mj-lt"/>
                        </a:rPr>
                        <a:t> Am.</a:t>
                      </a:r>
                      <a:endParaRPr lang="en-US" sz="1400" b="1" i="0" u="none" strike="noStrike" dirty="0">
                        <a:solidFill>
                          <a:srgbClr val="FFFFFF"/>
                        </a:solidFill>
                        <a:effectLst/>
                        <a:latin typeface="+mj-lt"/>
                      </a:endParaRPr>
                    </a:p>
                  </a:txBody>
                  <a:tcPr marL="7620" marR="7620" marT="7620" marB="0" anchor="ctr">
                    <a:solidFill>
                      <a:srgbClr val="0085B4"/>
                    </a:solidFill>
                  </a:tcPr>
                </a:tc>
                <a:tc>
                  <a:txBody>
                    <a:bodyPr/>
                    <a:lstStyle/>
                    <a:p>
                      <a:pPr algn="ctr" fontAlgn="b"/>
                      <a:r>
                        <a:rPr lang="en-US" sz="1400" b="1" i="0" u="none" strike="noStrike" dirty="0">
                          <a:solidFill>
                            <a:srgbClr val="FFFFFF"/>
                          </a:solidFill>
                          <a:effectLst/>
                          <a:latin typeface="+mj-lt"/>
                        </a:rPr>
                        <a:t>Latinx</a:t>
                      </a:r>
                    </a:p>
                  </a:txBody>
                  <a:tcPr marL="7620" marR="7620" marT="7620" marB="0" anchor="ctr">
                    <a:solidFill>
                      <a:srgbClr val="0085B4"/>
                    </a:solidFill>
                  </a:tcPr>
                </a:tc>
                <a:extLst>
                  <a:ext uri="{0D108BD9-81ED-4DB2-BD59-A6C34878D82A}">
                    <a16:rowId xmlns:a16="http://schemas.microsoft.com/office/drawing/2014/main" val="10000"/>
                  </a:ext>
                </a:extLst>
              </a:tr>
              <a:tr h="122953">
                <a:tc>
                  <a:txBody>
                    <a:bodyPr/>
                    <a:lstStyle/>
                    <a:p>
                      <a:pPr algn="ctr"/>
                      <a:r>
                        <a:rPr lang="en-US" sz="1600" b="1" dirty="0">
                          <a:solidFill>
                            <a:schemeClr val="tx1"/>
                          </a:solidFill>
                          <a:latin typeface="+mj-lt"/>
                        </a:rPr>
                        <a:t>77</a:t>
                      </a:r>
                    </a:p>
                  </a:txBody>
                  <a:tcPr marL="18288" marR="18288" marT="18288" marB="18288" anchor="ctr">
                    <a:solidFill>
                      <a:schemeClr val="bg1">
                        <a:lumMod val="85000"/>
                      </a:schemeClr>
                    </a:solidFill>
                  </a:tcPr>
                </a:tc>
                <a:tc>
                  <a:txBody>
                    <a:bodyPr/>
                    <a:lstStyle/>
                    <a:p>
                      <a:pPr algn="ctr"/>
                      <a:r>
                        <a:rPr lang="en-US" sz="1600" b="1" dirty="0">
                          <a:solidFill>
                            <a:schemeClr val="tx1"/>
                          </a:solidFill>
                          <a:latin typeface="+mj-lt"/>
                        </a:rPr>
                        <a:t>86</a:t>
                      </a:r>
                    </a:p>
                  </a:txBody>
                  <a:tcPr marL="18288" marR="18288" marT="18288" marB="18288" anchor="ctr">
                    <a:solidFill>
                      <a:schemeClr val="bg2">
                        <a:lumMod val="20000"/>
                        <a:lumOff val="80000"/>
                      </a:schemeClr>
                    </a:solidFill>
                  </a:tcPr>
                </a:tc>
                <a:tc>
                  <a:txBody>
                    <a:bodyPr/>
                    <a:lstStyle/>
                    <a:p>
                      <a:pPr algn="ctr"/>
                      <a:r>
                        <a:rPr lang="en-US" sz="1600" b="1" dirty="0">
                          <a:solidFill>
                            <a:schemeClr val="tx1"/>
                          </a:solidFill>
                          <a:latin typeface="+mj-lt"/>
                        </a:rPr>
                        <a:t>84</a:t>
                      </a:r>
                    </a:p>
                  </a:txBody>
                  <a:tcPr marL="18288" marR="18288" marT="18288" marB="18288" anchor="ctr">
                    <a:solidFill>
                      <a:schemeClr val="bg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35" name="Table 34"/>
          <p:cNvGraphicFramePr>
            <a:graphicFrameLocks noGrp="1"/>
          </p:cNvGraphicFramePr>
          <p:nvPr>
            <p:extLst>
              <p:ext uri="{D42A27DB-BD31-4B8C-83A1-F6EECF244321}">
                <p14:modId xmlns:p14="http://schemas.microsoft.com/office/powerpoint/2010/main" val="1445111951"/>
              </p:ext>
            </p:extLst>
          </p:nvPr>
        </p:nvGraphicFramePr>
        <p:xfrm>
          <a:off x="5668645" y="5330176"/>
          <a:ext cx="3374517" cy="752856"/>
        </p:xfrm>
        <a:graphic>
          <a:graphicData uri="http://schemas.openxmlformats.org/drawingml/2006/table">
            <a:tbl>
              <a:tblPr firstRow="1" bandRow="1">
                <a:tableStyleId>{5C22544A-7EE6-4342-B048-85BDC9FD1C3A}</a:tableStyleId>
              </a:tblPr>
              <a:tblGrid>
                <a:gridCol w="743903">
                  <a:extLst>
                    <a:ext uri="{9D8B030D-6E8A-4147-A177-3AD203B41FA5}">
                      <a16:colId xmlns:a16="http://schemas.microsoft.com/office/drawing/2014/main" val="20003"/>
                    </a:ext>
                  </a:extLst>
                </a:gridCol>
                <a:gridCol w="983043">
                  <a:extLst>
                    <a:ext uri="{9D8B030D-6E8A-4147-A177-3AD203B41FA5}">
                      <a16:colId xmlns:a16="http://schemas.microsoft.com/office/drawing/2014/main" val="20004"/>
                    </a:ext>
                  </a:extLst>
                </a:gridCol>
                <a:gridCol w="704215">
                  <a:extLst>
                    <a:ext uri="{9D8B030D-6E8A-4147-A177-3AD203B41FA5}">
                      <a16:colId xmlns:a16="http://schemas.microsoft.com/office/drawing/2014/main" val="20005"/>
                    </a:ext>
                  </a:extLst>
                </a:gridCol>
                <a:gridCol w="943356">
                  <a:extLst>
                    <a:ext uri="{9D8B030D-6E8A-4147-A177-3AD203B41FA5}">
                      <a16:colId xmlns:a16="http://schemas.microsoft.com/office/drawing/2014/main" val="20006"/>
                    </a:ext>
                  </a:extLst>
                </a:gridCol>
              </a:tblGrid>
              <a:tr h="162600">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kern="1200" dirty="0">
                          <a:solidFill>
                            <a:srgbClr val="FFFFFF"/>
                          </a:solidFill>
                          <a:effectLst/>
                          <a:latin typeface="+mn-lt"/>
                          <a:ea typeface="+mn-ea"/>
                          <a:cs typeface="+mn-cs"/>
                        </a:rPr>
                        <a:t>% </a:t>
                      </a:r>
                      <a:r>
                        <a:rPr lang="en-US" sz="1600" b="1" i="0" u="none" strike="noStrike" kern="1200" dirty="0">
                          <a:solidFill>
                            <a:srgbClr val="FFFFFF"/>
                          </a:solidFill>
                          <a:effectLst/>
                          <a:latin typeface="+mn-lt"/>
                          <a:ea typeface="+mn-ea"/>
                          <a:cs typeface="+mn-cs"/>
                        </a:rPr>
                        <a:t>Strongly </a:t>
                      </a:r>
                      <a:r>
                        <a:rPr lang="en-US" sz="1400" b="1" i="0" u="none" strike="noStrike" kern="1200" dirty="0">
                          <a:solidFill>
                            <a:srgbClr val="FFFFFF"/>
                          </a:solidFill>
                          <a:effectLst/>
                          <a:latin typeface="+mn-lt"/>
                          <a:ea typeface="+mn-ea"/>
                          <a:cs typeface="+mn-cs"/>
                        </a:rPr>
                        <a:t>Support by Gender/ Age</a:t>
                      </a: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extLst>
                  <a:ext uri="{0D108BD9-81ED-4DB2-BD59-A6C34878D82A}">
                    <a16:rowId xmlns:a16="http://schemas.microsoft.com/office/drawing/2014/main" val="10002"/>
                  </a:ext>
                </a:extLst>
              </a:tr>
              <a:tr h="190443">
                <a:tc>
                  <a:txBody>
                    <a:bodyPr/>
                    <a:lstStyle/>
                    <a:p>
                      <a:pPr algn="ctr" fontAlgn="b"/>
                      <a:r>
                        <a:rPr lang="en-US" sz="1400" b="1" i="0" u="none" strike="noStrike" dirty="0">
                          <a:solidFill>
                            <a:srgbClr val="FFFFFF"/>
                          </a:solidFill>
                          <a:effectLst/>
                          <a:latin typeface="+mj-lt"/>
                        </a:rPr>
                        <a:t>Men</a:t>
                      </a:r>
                      <a:r>
                        <a:rPr lang="en-US" sz="1400" b="1" i="0" u="none" strike="noStrike" baseline="0" dirty="0">
                          <a:solidFill>
                            <a:srgbClr val="FFFFFF"/>
                          </a:solidFill>
                          <a:effectLst/>
                          <a:latin typeface="+mj-lt"/>
                        </a:rPr>
                        <a:t> </a:t>
                      </a:r>
                      <a:r>
                        <a:rPr lang="en-US" sz="1400" b="1" i="0" u="none" strike="noStrike" dirty="0">
                          <a:solidFill>
                            <a:srgbClr val="FFFFFF"/>
                          </a:solidFill>
                          <a:effectLst/>
                          <a:latin typeface="+mj-lt"/>
                        </a:rPr>
                        <a:t>&lt; 50</a:t>
                      </a:r>
                    </a:p>
                  </a:txBody>
                  <a:tcPr marL="7620" marR="7620" marT="7620" marB="0" anchor="ctr">
                    <a:solidFill>
                      <a:srgbClr val="0085B4"/>
                    </a:solidFill>
                  </a:tcPr>
                </a:tc>
                <a:tc>
                  <a:txBody>
                    <a:bodyPr/>
                    <a:lstStyle/>
                    <a:p>
                      <a:pPr algn="ctr" fontAlgn="b"/>
                      <a:r>
                        <a:rPr lang="en-US" sz="1400" b="1" i="0" u="none" strike="noStrike" kern="1200" dirty="0">
                          <a:solidFill>
                            <a:srgbClr val="FFFFFF"/>
                          </a:solidFill>
                          <a:effectLst/>
                          <a:latin typeface="+mj-lt"/>
                          <a:ea typeface="+mn-ea"/>
                          <a:cs typeface="+mn-cs"/>
                        </a:rPr>
                        <a:t>Women</a:t>
                      </a:r>
                      <a:r>
                        <a:rPr lang="en-US" sz="1400" b="1" i="0" u="none" strike="noStrike" kern="1200" baseline="0" dirty="0">
                          <a:solidFill>
                            <a:srgbClr val="FFFFFF"/>
                          </a:solidFill>
                          <a:effectLst/>
                          <a:latin typeface="+mj-lt"/>
                          <a:ea typeface="+mn-ea"/>
                          <a:cs typeface="+mn-cs"/>
                        </a:rPr>
                        <a:t> </a:t>
                      </a:r>
                      <a:r>
                        <a:rPr lang="en-US" sz="1400" b="1" i="0" u="none" strike="noStrike" dirty="0">
                          <a:solidFill>
                            <a:srgbClr val="FFFFFF"/>
                          </a:solidFill>
                          <a:effectLst/>
                          <a:latin typeface="+mj-lt"/>
                        </a:rPr>
                        <a:t>&lt; 50</a:t>
                      </a:r>
                    </a:p>
                  </a:txBody>
                  <a:tcPr marL="7620" marR="7620" marT="7620" marB="0" anchor="ctr">
                    <a:solidFill>
                      <a:srgbClr val="0085B4"/>
                    </a:solidFill>
                  </a:tcPr>
                </a:tc>
                <a:tc>
                  <a:txBody>
                    <a:bodyPr/>
                    <a:lstStyle/>
                    <a:p>
                      <a:pPr algn="ctr" fontAlgn="b"/>
                      <a:r>
                        <a:rPr lang="en-US" sz="1400" b="1" i="0" u="none" strike="noStrike" dirty="0">
                          <a:solidFill>
                            <a:srgbClr val="FFFFFF"/>
                          </a:solidFill>
                          <a:effectLst/>
                          <a:latin typeface="+mj-lt"/>
                        </a:rPr>
                        <a:t>Men</a:t>
                      </a:r>
                      <a:r>
                        <a:rPr lang="en-US" sz="1400" b="1" i="0" u="none" strike="noStrike" baseline="0" dirty="0">
                          <a:solidFill>
                            <a:srgbClr val="FFFFFF"/>
                          </a:solidFill>
                          <a:effectLst/>
                          <a:latin typeface="+mj-lt"/>
                        </a:rPr>
                        <a:t> </a:t>
                      </a:r>
                      <a:r>
                        <a:rPr lang="en-US" sz="1400" b="1" i="0" u="none" strike="noStrike" dirty="0">
                          <a:solidFill>
                            <a:srgbClr val="FFFFFF"/>
                          </a:solidFill>
                          <a:effectLst/>
                          <a:latin typeface="+mj-lt"/>
                        </a:rPr>
                        <a:t>50+</a:t>
                      </a:r>
                    </a:p>
                  </a:txBody>
                  <a:tcPr marL="7620" marR="7620" marT="7620" marB="0" anchor="ctr">
                    <a:solidFill>
                      <a:srgbClr val="0085B4"/>
                    </a:solidFill>
                  </a:tcPr>
                </a:tc>
                <a:tc>
                  <a:txBody>
                    <a:bodyPr/>
                    <a:lstStyle/>
                    <a:p>
                      <a:pPr algn="ctr" fontAlgn="b"/>
                      <a:r>
                        <a:rPr lang="en-US" sz="1400" b="1" i="0" u="none" strike="noStrike" dirty="0">
                          <a:solidFill>
                            <a:srgbClr val="FFFFFF"/>
                          </a:solidFill>
                          <a:effectLst/>
                          <a:latin typeface="+mj-lt"/>
                        </a:rPr>
                        <a:t>Women</a:t>
                      </a:r>
                      <a:r>
                        <a:rPr lang="en-US" sz="1400" b="1" i="0" u="none" strike="noStrike" baseline="0" dirty="0">
                          <a:solidFill>
                            <a:srgbClr val="FFFFFF"/>
                          </a:solidFill>
                          <a:effectLst/>
                          <a:latin typeface="+mj-lt"/>
                        </a:rPr>
                        <a:t> </a:t>
                      </a:r>
                      <a:r>
                        <a:rPr lang="en-US" sz="1400" b="1" i="0" u="none" strike="noStrike" dirty="0">
                          <a:solidFill>
                            <a:srgbClr val="FFFFFF"/>
                          </a:solidFill>
                          <a:effectLst/>
                          <a:latin typeface="+mj-lt"/>
                        </a:rPr>
                        <a:t>50+</a:t>
                      </a:r>
                    </a:p>
                  </a:txBody>
                  <a:tcPr marL="7620" marR="7620" marT="7620" marB="0" anchor="ctr">
                    <a:solidFill>
                      <a:srgbClr val="0085B4"/>
                    </a:solidFill>
                  </a:tcPr>
                </a:tc>
                <a:extLst>
                  <a:ext uri="{0D108BD9-81ED-4DB2-BD59-A6C34878D82A}">
                    <a16:rowId xmlns:a16="http://schemas.microsoft.com/office/drawing/2014/main" val="10000"/>
                  </a:ext>
                </a:extLst>
              </a:tr>
              <a:tr h="0">
                <a:tc>
                  <a:txBody>
                    <a:bodyPr/>
                    <a:lstStyle/>
                    <a:p>
                      <a:pPr algn="ctr"/>
                      <a:r>
                        <a:rPr lang="en-US" sz="1600" b="1" dirty="0">
                          <a:latin typeface="+mj-lt"/>
                        </a:rPr>
                        <a:t>80</a:t>
                      </a:r>
                      <a:endParaRPr lang="en-US" sz="1600" b="1" dirty="0">
                        <a:solidFill>
                          <a:schemeClr val="tx1"/>
                        </a:solidFill>
                        <a:latin typeface="+mj-lt"/>
                      </a:endParaRPr>
                    </a:p>
                  </a:txBody>
                  <a:tcPr marL="18288" marR="18288" marT="18288" marB="18288" anchor="ctr">
                    <a:solidFill>
                      <a:schemeClr val="accent3">
                        <a:lumMod val="85000"/>
                      </a:schemeClr>
                    </a:solidFill>
                  </a:tcPr>
                </a:tc>
                <a:tc>
                  <a:txBody>
                    <a:bodyPr/>
                    <a:lstStyle/>
                    <a:p>
                      <a:pPr algn="ctr"/>
                      <a:r>
                        <a:rPr lang="en-US" sz="1600" b="1" dirty="0">
                          <a:solidFill>
                            <a:schemeClr val="tx1"/>
                          </a:solidFill>
                          <a:latin typeface="+mj-lt"/>
                        </a:rPr>
                        <a:t>83</a:t>
                      </a:r>
                    </a:p>
                  </a:txBody>
                  <a:tcPr marL="18288" marR="18288" marT="18288" marB="18288" anchor="ctr">
                    <a:solidFill>
                      <a:schemeClr val="tx2">
                        <a:lumMod val="20000"/>
                        <a:lumOff val="80000"/>
                      </a:schemeClr>
                    </a:solidFill>
                  </a:tcPr>
                </a:tc>
                <a:tc>
                  <a:txBody>
                    <a:bodyPr/>
                    <a:lstStyle/>
                    <a:p>
                      <a:pPr algn="ctr"/>
                      <a:r>
                        <a:rPr lang="en-US" sz="1600" b="1" dirty="0">
                          <a:solidFill>
                            <a:schemeClr val="tx1"/>
                          </a:solidFill>
                          <a:latin typeface="+mj-lt"/>
                        </a:rPr>
                        <a:t>73</a:t>
                      </a:r>
                    </a:p>
                  </a:txBody>
                  <a:tcPr marL="18288" marR="18288" marT="18288" marB="18288" anchor="ctr">
                    <a:solidFill>
                      <a:schemeClr val="accent3">
                        <a:lumMod val="85000"/>
                      </a:schemeClr>
                    </a:solidFill>
                  </a:tcPr>
                </a:tc>
                <a:tc>
                  <a:txBody>
                    <a:bodyPr/>
                    <a:lstStyle/>
                    <a:p>
                      <a:pPr algn="ctr"/>
                      <a:r>
                        <a:rPr lang="en-US" sz="1600" b="1" dirty="0">
                          <a:solidFill>
                            <a:schemeClr val="tx1"/>
                          </a:solidFill>
                          <a:latin typeface="+mj-lt"/>
                        </a:rPr>
                        <a:t>76</a:t>
                      </a:r>
                    </a:p>
                  </a:txBody>
                  <a:tcPr marL="18288" marR="18288" marT="18288" marB="18288" anchor="ctr">
                    <a:solidFill>
                      <a:schemeClr val="accent3">
                        <a:lumMod val="85000"/>
                      </a:schemeClr>
                    </a:solidFill>
                  </a:tcPr>
                </a:tc>
                <a:extLst>
                  <a:ext uri="{0D108BD9-81ED-4DB2-BD59-A6C34878D82A}">
                    <a16:rowId xmlns:a16="http://schemas.microsoft.com/office/drawing/2014/main" val="10001"/>
                  </a:ext>
                </a:extLst>
              </a:tr>
            </a:tbl>
          </a:graphicData>
        </a:graphic>
      </p:graphicFrame>
      <p:graphicFrame>
        <p:nvGraphicFramePr>
          <p:cNvPr id="36" name="Table 35"/>
          <p:cNvGraphicFramePr>
            <a:graphicFrameLocks noGrp="1"/>
          </p:cNvGraphicFramePr>
          <p:nvPr>
            <p:extLst>
              <p:ext uri="{D42A27DB-BD31-4B8C-83A1-F6EECF244321}">
                <p14:modId xmlns:p14="http://schemas.microsoft.com/office/powerpoint/2010/main" val="1056988290"/>
              </p:ext>
            </p:extLst>
          </p:nvPr>
        </p:nvGraphicFramePr>
        <p:xfrm>
          <a:off x="5892863" y="4395093"/>
          <a:ext cx="2926081" cy="752856"/>
        </p:xfrm>
        <a:graphic>
          <a:graphicData uri="http://schemas.openxmlformats.org/drawingml/2006/table">
            <a:tbl>
              <a:tblPr firstRow="1" bandRow="1">
                <a:tableStyleId>{5C22544A-7EE6-4342-B048-85BDC9FD1C3A}</a:tableStyleId>
              </a:tblPr>
              <a:tblGrid>
                <a:gridCol w="602897">
                  <a:extLst>
                    <a:ext uri="{9D8B030D-6E8A-4147-A177-3AD203B41FA5}">
                      <a16:colId xmlns:a16="http://schemas.microsoft.com/office/drawing/2014/main" val="20007"/>
                    </a:ext>
                  </a:extLst>
                </a:gridCol>
                <a:gridCol w="629137">
                  <a:extLst>
                    <a:ext uri="{9D8B030D-6E8A-4147-A177-3AD203B41FA5}">
                      <a16:colId xmlns:a16="http://schemas.microsoft.com/office/drawing/2014/main" val="20008"/>
                    </a:ext>
                  </a:extLst>
                </a:gridCol>
                <a:gridCol w="462013">
                  <a:extLst>
                    <a:ext uri="{9D8B030D-6E8A-4147-A177-3AD203B41FA5}">
                      <a16:colId xmlns:a16="http://schemas.microsoft.com/office/drawing/2014/main" val="20009"/>
                    </a:ext>
                  </a:extLst>
                </a:gridCol>
                <a:gridCol w="616017">
                  <a:extLst>
                    <a:ext uri="{9D8B030D-6E8A-4147-A177-3AD203B41FA5}">
                      <a16:colId xmlns:a16="http://schemas.microsoft.com/office/drawing/2014/main" val="4276437264"/>
                    </a:ext>
                  </a:extLst>
                </a:gridCol>
                <a:gridCol w="616017">
                  <a:extLst>
                    <a:ext uri="{9D8B030D-6E8A-4147-A177-3AD203B41FA5}">
                      <a16:colId xmlns:a16="http://schemas.microsoft.com/office/drawing/2014/main" val="3657384480"/>
                    </a:ext>
                  </a:extLst>
                </a:gridCol>
              </a:tblGrid>
              <a:tr h="162600">
                <a:tc gridSpan="5">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kern="1200" dirty="0">
                          <a:solidFill>
                            <a:srgbClr val="FFFFFF"/>
                          </a:solidFill>
                          <a:effectLst/>
                          <a:latin typeface="+mn-lt"/>
                          <a:ea typeface="+mn-ea"/>
                          <a:cs typeface="+mn-cs"/>
                        </a:rPr>
                        <a:t>% </a:t>
                      </a:r>
                      <a:r>
                        <a:rPr lang="en-US" sz="1600" b="1" i="0" u="none" strike="noStrike" kern="1200" dirty="0">
                          <a:solidFill>
                            <a:srgbClr val="FFFFFF"/>
                          </a:solidFill>
                          <a:effectLst/>
                          <a:latin typeface="+mn-lt"/>
                          <a:ea typeface="+mn-ea"/>
                          <a:cs typeface="+mn-cs"/>
                        </a:rPr>
                        <a:t>Strongly </a:t>
                      </a:r>
                      <a:r>
                        <a:rPr lang="en-US" sz="1400" b="1" i="0" u="none" strike="noStrike" kern="1200" dirty="0">
                          <a:solidFill>
                            <a:srgbClr val="FFFFFF"/>
                          </a:solidFill>
                          <a:effectLst/>
                          <a:latin typeface="+mn-lt"/>
                          <a:ea typeface="+mn-ea"/>
                          <a:cs typeface="+mn-cs"/>
                        </a:rPr>
                        <a:t>Support by CD &amp; ‘16 Vote</a:t>
                      </a: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extLst>
                  <a:ext uri="{0D108BD9-81ED-4DB2-BD59-A6C34878D82A}">
                    <a16:rowId xmlns:a16="http://schemas.microsoft.com/office/drawing/2014/main" val="10002"/>
                  </a:ext>
                </a:extLst>
              </a:tr>
              <a:tr h="190443">
                <a:tc>
                  <a:txBody>
                    <a:bodyPr/>
                    <a:lstStyle/>
                    <a:p>
                      <a:pPr algn="ctr" fontAlgn="b"/>
                      <a:r>
                        <a:rPr lang="en-US" sz="1400" b="1" i="0" u="none" strike="noStrike" dirty="0">
                          <a:solidFill>
                            <a:srgbClr val="FFFFFF"/>
                          </a:solidFill>
                          <a:effectLst/>
                          <a:latin typeface="+mj-lt"/>
                        </a:rPr>
                        <a:t>Dem</a:t>
                      </a:r>
                    </a:p>
                  </a:txBody>
                  <a:tcPr marL="7620" marR="7620" marT="7620" marB="0" anchor="ctr">
                    <a:solidFill>
                      <a:srgbClr val="0085B4"/>
                    </a:solidFill>
                  </a:tcPr>
                </a:tc>
                <a:tc>
                  <a:txBody>
                    <a:bodyPr/>
                    <a:lstStyle/>
                    <a:p>
                      <a:pPr algn="ctr" fontAlgn="b"/>
                      <a:r>
                        <a:rPr lang="en-US" sz="1400" b="1" i="0" u="none" strike="noStrike" dirty="0" err="1">
                          <a:solidFill>
                            <a:srgbClr val="FFFFFF"/>
                          </a:solidFill>
                          <a:effectLst/>
                          <a:latin typeface="+mj-lt"/>
                        </a:rPr>
                        <a:t>Ind</a:t>
                      </a:r>
                      <a:r>
                        <a:rPr lang="en-US" sz="1400" b="1" i="0" u="none" strike="noStrike" dirty="0">
                          <a:solidFill>
                            <a:srgbClr val="FFFFFF"/>
                          </a:solidFill>
                          <a:effectLst/>
                          <a:latin typeface="+mj-lt"/>
                        </a:rPr>
                        <a:t>/ DK</a:t>
                      </a:r>
                    </a:p>
                  </a:txBody>
                  <a:tcPr marL="7620" marR="7620" marT="7620" marB="0" anchor="ctr">
                    <a:solidFill>
                      <a:srgbClr val="0085B4"/>
                    </a:solidFill>
                  </a:tcPr>
                </a:tc>
                <a:tc>
                  <a:txBody>
                    <a:bodyPr/>
                    <a:lstStyle/>
                    <a:p>
                      <a:pPr algn="ctr" fontAlgn="b"/>
                      <a:r>
                        <a:rPr lang="en-US" sz="1400" b="1" i="0" u="none" strike="noStrike" dirty="0">
                          <a:solidFill>
                            <a:srgbClr val="FFFFFF"/>
                          </a:solidFill>
                          <a:effectLst/>
                          <a:latin typeface="+mj-lt"/>
                        </a:rPr>
                        <a:t>GOP</a:t>
                      </a:r>
                    </a:p>
                  </a:txBody>
                  <a:tcPr marL="7620" marR="7620" marT="7620" marB="0" anchor="ctr">
                    <a:solidFill>
                      <a:srgbClr val="0085B4"/>
                    </a:solidFill>
                  </a:tcPr>
                </a:tc>
                <a:tc>
                  <a:txBody>
                    <a:bodyPr/>
                    <a:lstStyle/>
                    <a:p>
                      <a:pPr algn="ctr" fontAlgn="b"/>
                      <a:r>
                        <a:rPr lang="en-US" sz="1400" b="1" i="0" u="none" strike="noStrike" dirty="0">
                          <a:solidFill>
                            <a:srgbClr val="FFFFFF"/>
                          </a:solidFill>
                          <a:effectLst/>
                          <a:latin typeface="+mj-lt"/>
                        </a:rPr>
                        <a:t>Clinton</a:t>
                      </a:r>
                    </a:p>
                  </a:txBody>
                  <a:tcPr marL="7620" marR="7620" marT="7620" marB="0" anchor="ctr">
                    <a:solidFill>
                      <a:srgbClr val="0085B4"/>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dirty="0">
                          <a:solidFill>
                            <a:srgbClr val="FFFFFF"/>
                          </a:solidFill>
                          <a:effectLst/>
                          <a:latin typeface="+mj-lt"/>
                        </a:rPr>
                        <a:t>Trump</a:t>
                      </a:r>
                      <a:endParaRPr lang="en-US" sz="1400" b="1" i="0" u="none" strike="noStrike" kern="1200" dirty="0">
                        <a:solidFill>
                          <a:srgbClr val="FFFFFF"/>
                        </a:solidFill>
                        <a:effectLst/>
                        <a:latin typeface="+mn-lt"/>
                        <a:ea typeface="+mn-ea"/>
                        <a:cs typeface="+mn-cs"/>
                      </a:endParaRPr>
                    </a:p>
                  </a:txBody>
                  <a:tcPr marL="7620" marR="7620" marT="7620" marB="0" anchor="ctr">
                    <a:solidFill>
                      <a:srgbClr val="0085B4"/>
                    </a:solidFill>
                  </a:tcPr>
                </a:tc>
                <a:extLst>
                  <a:ext uri="{0D108BD9-81ED-4DB2-BD59-A6C34878D82A}">
                    <a16:rowId xmlns:a16="http://schemas.microsoft.com/office/drawing/2014/main" val="10000"/>
                  </a:ext>
                </a:extLst>
              </a:tr>
              <a:tr h="122953">
                <a:tc>
                  <a:txBody>
                    <a:bodyPr/>
                    <a:lstStyle/>
                    <a:p>
                      <a:pPr algn="ctr"/>
                      <a:r>
                        <a:rPr lang="en-US" sz="1600" b="1" dirty="0">
                          <a:solidFill>
                            <a:schemeClr val="tx1"/>
                          </a:solidFill>
                          <a:latin typeface="+mj-lt"/>
                        </a:rPr>
                        <a:t>92</a:t>
                      </a:r>
                    </a:p>
                  </a:txBody>
                  <a:tcPr marL="18288" marR="18288" marT="18288" marB="18288" anchor="ctr">
                    <a:solidFill>
                      <a:schemeClr val="bg2">
                        <a:lumMod val="20000"/>
                        <a:lumOff val="80000"/>
                      </a:schemeClr>
                    </a:solidFill>
                  </a:tcPr>
                </a:tc>
                <a:tc>
                  <a:txBody>
                    <a:bodyPr/>
                    <a:lstStyle/>
                    <a:p>
                      <a:pPr algn="ctr"/>
                      <a:r>
                        <a:rPr lang="en-US" sz="1600" b="1" dirty="0">
                          <a:solidFill>
                            <a:schemeClr val="tx1"/>
                          </a:solidFill>
                          <a:latin typeface="+mj-lt"/>
                        </a:rPr>
                        <a:t>83</a:t>
                      </a:r>
                    </a:p>
                  </a:txBody>
                  <a:tcPr marL="18288" marR="18288" marT="18288" marB="18288" anchor="ctr">
                    <a:solidFill>
                      <a:schemeClr val="tx2">
                        <a:lumMod val="20000"/>
                        <a:lumOff val="80000"/>
                      </a:schemeClr>
                    </a:solidFill>
                  </a:tcPr>
                </a:tc>
                <a:tc>
                  <a:txBody>
                    <a:bodyPr/>
                    <a:lstStyle/>
                    <a:p>
                      <a:pPr algn="ctr"/>
                      <a:r>
                        <a:rPr lang="en-US" sz="1600" b="1" dirty="0">
                          <a:solidFill>
                            <a:schemeClr val="tx1"/>
                          </a:solidFill>
                          <a:latin typeface="+mj-lt"/>
                        </a:rPr>
                        <a:t>64</a:t>
                      </a:r>
                    </a:p>
                  </a:txBody>
                  <a:tcPr marL="18288" marR="18288" marT="18288" marB="18288" anchor="ctr">
                    <a:solidFill>
                      <a:schemeClr val="accent3">
                        <a:lumMod val="85000"/>
                      </a:schemeClr>
                    </a:solidFill>
                  </a:tcPr>
                </a:tc>
                <a:tc>
                  <a:txBody>
                    <a:bodyPr/>
                    <a:lstStyle/>
                    <a:p>
                      <a:pPr algn="ctr"/>
                      <a:r>
                        <a:rPr lang="en-US" sz="1600" b="1" dirty="0">
                          <a:solidFill>
                            <a:schemeClr val="tx1"/>
                          </a:solidFill>
                          <a:latin typeface="+mj-lt"/>
                        </a:rPr>
                        <a:t>94</a:t>
                      </a:r>
                    </a:p>
                  </a:txBody>
                  <a:tcPr marL="18288" marR="18288" marT="18288" marB="18288" anchor="ctr">
                    <a:solidFill>
                      <a:schemeClr val="bg2">
                        <a:lumMod val="20000"/>
                        <a:lumOff val="80000"/>
                      </a:schemeClr>
                    </a:solidFill>
                  </a:tcPr>
                </a:tc>
                <a:tc>
                  <a:txBody>
                    <a:bodyPr/>
                    <a:lstStyle/>
                    <a:p>
                      <a:pPr algn="ctr"/>
                      <a:r>
                        <a:rPr lang="en-US" sz="1600" b="1" dirty="0">
                          <a:solidFill>
                            <a:schemeClr val="tx1"/>
                          </a:solidFill>
                          <a:latin typeface="+mj-lt"/>
                        </a:rPr>
                        <a:t>62</a:t>
                      </a:r>
                    </a:p>
                  </a:txBody>
                  <a:tcPr marL="18288" marR="18288" marT="18288" marB="18288" anchor="ctr">
                    <a:solidFill>
                      <a:schemeClr val="accent3">
                        <a:lumMod val="85000"/>
                      </a:schemeClr>
                    </a:solidFill>
                  </a:tcPr>
                </a:tc>
                <a:extLst>
                  <a:ext uri="{0D108BD9-81ED-4DB2-BD59-A6C34878D82A}">
                    <a16:rowId xmlns:a16="http://schemas.microsoft.com/office/drawing/2014/main" val="10001"/>
                  </a:ext>
                </a:extLst>
              </a:tr>
            </a:tbl>
          </a:graphicData>
        </a:graphic>
      </p:graphicFrame>
      <p:graphicFrame>
        <p:nvGraphicFramePr>
          <p:cNvPr id="37" name="Object 4"/>
          <p:cNvGraphicFramePr>
            <a:graphicFrameLocks noChangeAspect="1"/>
          </p:cNvGraphicFramePr>
          <p:nvPr>
            <p:extLst>
              <p:ext uri="{D42A27DB-BD31-4B8C-83A1-F6EECF244321}">
                <p14:modId xmlns:p14="http://schemas.microsoft.com/office/powerpoint/2010/main" val="1201932694"/>
              </p:ext>
            </p:extLst>
          </p:nvPr>
        </p:nvGraphicFramePr>
        <p:xfrm>
          <a:off x="563245" y="1642935"/>
          <a:ext cx="5105400" cy="418941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721388987"/>
              </p:ext>
            </p:extLst>
          </p:nvPr>
        </p:nvGraphicFramePr>
        <p:xfrm>
          <a:off x="5892864" y="2573383"/>
          <a:ext cx="2926080" cy="752856"/>
        </p:xfrm>
        <a:graphic>
          <a:graphicData uri="http://schemas.openxmlformats.org/drawingml/2006/table">
            <a:tbl>
              <a:tblPr firstRow="1" bandRow="1">
                <a:tableStyleId>{5C22544A-7EE6-4342-B048-85BDC9FD1C3A}</a:tableStyleId>
              </a:tblPr>
              <a:tblGrid>
                <a:gridCol w="844203">
                  <a:extLst>
                    <a:ext uri="{9D8B030D-6E8A-4147-A177-3AD203B41FA5}">
                      <a16:colId xmlns:a16="http://schemas.microsoft.com/office/drawing/2014/main" val="20002"/>
                    </a:ext>
                  </a:extLst>
                </a:gridCol>
                <a:gridCol w="928625">
                  <a:extLst>
                    <a:ext uri="{9D8B030D-6E8A-4147-A177-3AD203B41FA5}">
                      <a16:colId xmlns:a16="http://schemas.microsoft.com/office/drawing/2014/main" val="3548050265"/>
                    </a:ext>
                  </a:extLst>
                </a:gridCol>
                <a:gridCol w="1153252">
                  <a:extLst>
                    <a:ext uri="{9D8B030D-6E8A-4147-A177-3AD203B41FA5}">
                      <a16:colId xmlns:a16="http://schemas.microsoft.com/office/drawing/2014/main" val="20003"/>
                    </a:ext>
                  </a:extLst>
                </a:gridCol>
              </a:tblGrid>
              <a:tr h="162600">
                <a:tc gridSpan="3">
                  <a:txBody>
                    <a:bodyPr/>
                    <a:lstStyle/>
                    <a:p>
                      <a:pPr algn="ctr" fontAlgn="b"/>
                      <a:r>
                        <a:rPr lang="en-US" sz="1400" b="1" i="0" u="none" strike="noStrike" dirty="0">
                          <a:solidFill>
                            <a:srgbClr val="FFFFFF"/>
                          </a:solidFill>
                          <a:effectLst/>
                          <a:latin typeface="+mj-lt"/>
                        </a:rPr>
                        <a:t>% </a:t>
                      </a:r>
                      <a:r>
                        <a:rPr lang="en-US" sz="1600" b="1" i="0" u="none" strike="noStrike" dirty="0">
                          <a:solidFill>
                            <a:srgbClr val="FFFFFF"/>
                          </a:solidFill>
                          <a:effectLst/>
                          <a:latin typeface="+mj-lt"/>
                        </a:rPr>
                        <a:t>Strongly </a:t>
                      </a:r>
                      <a:r>
                        <a:rPr lang="en-US" sz="1400" b="1" i="0" u="none" strike="noStrike" dirty="0">
                          <a:solidFill>
                            <a:srgbClr val="FFFFFF"/>
                          </a:solidFill>
                          <a:effectLst/>
                          <a:latin typeface="+mj-lt"/>
                        </a:rPr>
                        <a:t>Support by Base Groups</a:t>
                      </a: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extLst>
                  <a:ext uri="{0D108BD9-81ED-4DB2-BD59-A6C34878D82A}">
                    <a16:rowId xmlns:a16="http://schemas.microsoft.com/office/drawing/2014/main" val="10002"/>
                  </a:ext>
                </a:extLst>
              </a:tr>
              <a:tr h="190443">
                <a:tc>
                  <a:txBody>
                    <a:bodyPr/>
                    <a:lstStyle/>
                    <a:p>
                      <a:pPr algn="ctr" fontAlgn="b"/>
                      <a:r>
                        <a:rPr lang="en-US" sz="1400" b="1" i="0" u="none" strike="noStrike" dirty="0">
                          <a:solidFill>
                            <a:srgbClr val="FFFFFF"/>
                          </a:solidFill>
                          <a:effectLst/>
                          <a:latin typeface="+mj-lt"/>
                        </a:rPr>
                        <a:t>RAE</a:t>
                      </a:r>
                    </a:p>
                  </a:txBody>
                  <a:tcPr marL="7620" marR="7620" marT="7620" marB="0" anchor="ctr">
                    <a:solidFill>
                      <a:srgbClr val="0085B4"/>
                    </a:solidFill>
                  </a:tcPr>
                </a:tc>
                <a:tc>
                  <a:txBody>
                    <a:bodyPr/>
                    <a:lstStyle/>
                    <a:p>
                      <a:pPr algn="ctr" fontAlgn="b"/>
                      <a:r>
                        <a:rPr lang="en-US" sz="1400" b="1" i="0" u="none" strike="noStrike" dirty="0">
                          <a:solidFill>
                            <a:srgbClr val="FFFFFF"/>
                          </a:solidFill>
                          <a:effectLst/>
                          <a:latin typeface="+mj-lt"/>
                        </a:rPr>
                        <a:t>Drop-off</a:t>
                      </a:r>
                    </a:p>
                  </a:txBody>
                  <a:tcPr marL="7620" marR="7620" marT="7620" marB="0" anchor="ctr">
                    <a:solidFill>
                      <a:srgbClr val="0085B4"/>
                    </a:solidFill>
                  </a:tcPr>
                </a:tc>
                <a:tc>
                  <a:txBody>
                    <a:bodyPr/>
                    <a:lstStyle/>
                    <a:p>
                      <a:pPr algn="ctr" fontAlgn="b"/>
                      <a:r>
                        <a:rPr lang="en-US" sz="1400" b="1" i="0" u="none" strike="noStrike" dirty="0">
                          <a:solidFill>
                            <a:srgbClr val="FFFFFF"/>
                          </a:solidFill>
                          <a:effectLst/>
                          <a:latin typeface="+mj-lt"/>
                        </a:rPr>
                        <a:t>Labor </a:t>
                      </a:r>
                      <a:r>
                        <a:rPr lang="en-US" sz="1400" b="1" i="0" u="none" strike="noStrike" dirty="0" err="1">
                          <a:solidFill>
                            <a:srgbClr val="FFFFFF"/>
                          </a:solidFill>
                          <a:effectLst/>
                          <a:latin typeface="+mj-lt"/>
                        </a:rPr>
                        <a:t>HH</a:t>
                      </a:r>
                      <a:endParaRPr lang="en-US" sz="1400" b="1" i="0" u="none" strike="noStrike" dirty="0">
                        <a:solidFill>
                          <a:srgbClr val="FFFFFF"/>
                        </a:solidFill>
                        <a:effectLst/>
                        <a:latin typeface="+mj-lt"/>
                      </a:endParaRPr>
                    </a:p>
                  </a:txBody>
                  <a:tcPr marL="7620" marR="7620" marT="7620" marB="0" anchor="ctr">
                    <a:solidFill>
                      <a:srgbClr val="0085B4"/>
                    </a:solidFill>
                  </a:tcPr>
                </a:tc>
                <a:extLst>
                  <a:ext uri="{0D108BD9-81ED-4DB2-BD59-A6C34878D82A}">
                    <a16:rowId xmlns:a16="http://schemas.microsoft.com/office/drawing/2014/main" val="10000"/>
                  </a:ext>
                </a:extLst>
              </a:tr>
              <a:tr h="122953">
                <a:tc>
                  <a:txBody>
                    <a:bodyPr/>
                    <a:lstStyle/>
                    <a:p>
                      <a:pPr algn="ctr"/>
                      <a:r>
                        <a:rPr lang="en-US" sz="1600" b="1" dirty="0">
                          <a:solidFill>
                            <a:schemeClr val="tx1"/>
                          </a:solidFill>
                          <a:latin typeface="+mj-lt"/>
                        </a:rPr>
                        <a:t>89</a:t>
                      </a:r>
                    </a:p>
                  </a:txBody>
                  <a:tcPr marL="18288" marR="18288" marT="18288" marB="18288" anchor="ctr">
                    <a:solidFill>
                      <a:schemeClr val="bg2">
                        <a:lumMod val="20000"/>
                        <a:lumOff val="80000"/>
                      </a:schemeClr>
                    </a:solidFill>
                  </a:tcPr>
                </a:tc>
                <a:tc>
                  <a:txBody>
                    <a:bodyPr/>
                    <a:lstStyle/>
                    <a:p>
                      <a:pPr algn="ctr"/>
                      <a:r>
                        <a:rPr lang="en-US" sz="1600" b="1" dirty="0">
                          <a:solidFill>
                            <a:schemeClr val="tx1"/>
                          </a:solidFill>
                          <a:latin typeface="+mj-lt"/>
                        </a:rPr>
                        <a:t>83</a:t>
                      </a:r>
                    </a:p>
                  </a:txBody>
                  <a:tcPr marL="18288" marR="18288" marT="18288" marB="18288" anchor="ctr">
                    <a:solidFill>
                      <a:schemeClr val="tx2">
                        <a:lumMod val="20000"/>
                        <a:lumOff val="80000"/>
                      </a:schemeClr>
                    </a:solidFill>
                  </a:tcPr>
                </a:tc>
                <a:tc>
                  <a:txBody>
                    <a:bodyPr/>
                    <a:lstStyle/>
                    <a:p>
                      <a:pPr algn="ctr"/>
                      <a:r>
                        <a:rPr lang="en-US" sz="1600" b="1" dirty="0">
                          <a:solidFill>
                            <a:schemeClr val="tx1"/>
                          </a:solidFill>
                          <a:latin typeface="+mj-lt"/>
                        </a:rPr>
                        <a:t>83</a:t>
                      </a:r>
                    </a:p>
                  </a:txBody>
                  <a:tcPr marL="18288" marR="18288" marT="18288" marB="18288" anchor="ctr">
                    <a:solidFill>
                      <a:schemeClr val="tx2">
                        <a:lumMod val="20000"/>
                        <a:lumOff val="80000"/>
                      </a:schemeClr>
                    </a:solidFill>
                  </a:tcPr>
                </a:tc>
                <a:extLst>
                  <a:ext uri="{0D108BD9-81ED-4DB2-BD59-A6C34878D82A}">
                    <a16:rowId xmlns:a16="http://schemas.microsoft.com/office/drawing/2014/main" val="10001"/>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646671538"/>
              </p:ext>
            </p:extLst>
          </p:nvPr>
        </p:nvGraphicFramePr>
        <p:xfrm>
          <a:off x="5892864" y="3484238"/>
          <a:ext cx="2926080" cy="752856"/>
        </p:xfrm>
        <a:graphic>
          <a:graphicData uri="http://schemas.openxmlformats.org/drawingml/2006/table">
            <a:tbl>
              <a:tblPr firstRow="1" bandRow="1">
                <a:tableStyleId>{5C22544A-7EE6-4342-B048-85BDC9FD1C3A}</a:tableStyleId>
              </a:tblPr>
              <a:tblGrid>
                <a:gridCol w="979741">
                  <a:extLst>
                    <a:ext uri="{9D8B030D-6E8A-4147-A177-3AD203B41FA5}">
                      <a16:colId xmlns:a16="http://schemas.microsoft.com/office/drawing/2014/main" val="20003"/>
                    </a:ext>
                  </a:extLst>
                </a:gridCol>
                <a:gridCol w="690427">
                  <a:extLst>
                    <a:ext uri="{9D8B030D-6E8A-4147-A177-3AD203B41FA5}">
                      <a16:colId xmlns:a16="http://schemas.microsoft.com/office/drawing/2014/main" val="20004"/>
                    </a:ext>
                  </a:extLst>
                </a:gridCol>
                <a:gridCol w="591121">
                  <a:extLst>
                    <a:ext uri="{9D8B030D-6E8A-4147-A177-3AD203B41FA5}">
                      <a16:colId xmlns:a16="http://schemas.microsoft.com/office/drawing/2014/main" val="20005"/>
                    </a:ext>
                  </a:extLst>
                </a:gridCol>
                <a:gridCol w="664791">
                  <a:extLst>
                    <a:ext uri="{9D8B030D-6E8A-4147-A177-3AD203B41FA5}">
                      <a16:colId xmlns:a16="http://schemas.microsoft.com/office/drawing/2014/main" val="20006"/>
                    </a:ext>
                  </a:extLst>
                </a:gridCol>
              </a:tblGrid>
              <a:tr h="162600">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kern="1200" dirty="0">
                          <a:solidFill>
                            <a:srgbClr val="FFFFFF"/>
                          </a:solidFill>
                          <a:effectLst/>
                          <a:latin typeface="+mn-lt"/>
                          <a:ea typeface="+mn-ea"/>
                          <a:cs typeface="+mn-cs"/>
                        </a:rPr>
                        <a:t>% </a:t>
                      </a:r>
                      <a:r>
                        <a:rPr lang="en-US" sz="1600" b="1" i="0" u="none" strike="noStrike" kern="1200" dirty="0">
                          <a:solidFill>
                            <a:srgbClr val="FFFFFF"/>
                          </a:solidFill>
                          <a:effectLst/>
                          <a:latin typeface="+mn-lt"/>
                          <a:ea typeface="+mn-ea"/>
                          <a:cs typeface="+mn-cs"/>
                        </a:rPr>
                        <a:t>Strongly </a:t>
                      </a:r>
                      <a:r>
                        <a:rPr lang="en-US" sz="1400" b="1" i="0" u="none" strike="noStrike" kern="1200" dirty="0">
                          <a:solidFill>
                            <a:srgbClr val="FFFFFF"/>
                          </a:solidFill>
                          <a:effectLst/>
                          <a:latin typeface="+mn-lt"/>
                          <a:ea typeface="+mn-ea"/>
                          <a:cs typeface="+mn-cs"/>
                        </a:rPr>
                        <a:t>Support by Cong. District</a:t>
                      </a: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tc hMerge="1">
                  <a:txBody>
                    <a:bodyPr/>
                    <a:lstStyle/>
                    <a:p>
                      <a:pPr algn="ctr" fontAlgn="b"/>
                      <a:endParaRPr lang="en-US" sz="1400" b="1" i="0" u="none" strike="noStrike" dirty="0">
                        <a:solidFill>
                          <a:srgbClr val="FFFFFF"/>
                        </a:solidFill>
                        <a:effectLst/>
                        <a:latin typeface="+mj-lt"/>
                      </a:endParaRPr>
                    </a:p>
                  </a:txBody>
                  <a:tcPr marL="7620" marR="7620" marT="7620" marB="0" anchor="ctr">
                    <a:solidFill>
                      <a:srgbClr val="0085B4"/>
                    </a:solidFill>
                  </a:tcPr>
                </a:tc>
                <a:extLst>
                  <a:ext uri="{0D108BD9-81ED-4DB2-BD59-A6C34878D82A}">
                    <a16:rowId xmlns:a16="http://schemas.microsoft.com/office/drawing/2014/main" val="10002"/>
                  </a:ext>
                </a:extLst>
              </a:tr>
              <a:tr h="190443">
                <a:tc>
                  <a:txBody>
                    <a:bodyPr/>
                    <a:lstStyle/>
                    <a:p>
                      <a:pPr algn="ctr" fontAlgn="b"/>
                      <a:r>
                        <a:rPr lang="en-US" sz="1400" b="1" i="0" u="none" strike="noStrike" dirty="0">
                          <a:solidFill>
                            <a:srgbClr val="FFFFFF"/>
                          </a:solidFill>
                          <a:effectLst/>
                          <a:latin typeface="+mj-lt"/>
                        </a:rPr>
                        <a:t>Likely/</a:t>
                      </a:r>
                      <a:r>
                        <a:rPr lang="en-US" sz="1400" b="1" i="0" u="none" strike="noStrike" baseline="0" dirty="0">
                          <a:solidFill>
                            <a:srgbClr val="FFFFFF"/>
                          </a:solidFill>
                          <a:effectLst/>
                          <a:latin typeface="+mj-lt"/>
                        </a:rPr>
                        <a:t> </a:t>
                      </a:r>
                      <a:r>
                        <a:rPr lang="en-US" sz="1400" b="1" i="0" u="none" strike="noStrike" dirty="0">
                          <a:solidFill>
                            <a:srgbClr val="FFFFFF"/>
                          </a:solidFill>
                          <a:effectLst/>
                          <a:latin typeface="+mj-lt"/>
                        </a:rPr>
                        <a:t>Ln D</a:t>
                      </a:r>
                    </a:p>
                  </a:txBody>
                  <a:tcPr marL="7620" marR="7620" marT="7620" marB="0" anchor="ctr">
                    <a:solidFill>
                      <a:srgbClr val="0085B4"/>
                    </a:solidFill>
                  </a:tcPr>
                </a:tc>
                <a:tc>
                  <a:txBody>
                    <a:bodyPr/>
                    <a:lstStyle/>
                    <a:p>
                      <a:pPr algn="ctr" fontAlgn="b"/>
                      <a:r>
                        <a:rPr lang="en-US" sz="1400" b="1" i="0" u="none" strike="noStrike" kern="1200" dirty="0">
                          <a:solidFill>
                            <a:srgbClr val="FFFFFF"/>
                          </a:solidFill>
                          <a:effectLst/>
                          <a:latin typeface="+mn-lt"/>
                          <a:ea typeface="+mn-ea"/>
                          <a:cs typeface="+mn-cs"/>
                        </a:rPr>
                        <a:t>Tossup </a:t>
                      </a:r>
                      <a:endParaRPr lang="en-US" sz="1400" b="1" i="0" u="none" strike="noStrike" dirty="0">
                        <a:solidFill>
                          <a:srgbClr val="FFFFFF"/>
                        </a:solidFill>
                        <a:effectLst/>
                        <a:latin typeface="+mj-lt"/>
                      </a:endParaRPr>
                    </a:p>
                  </a:txBody>
                  <a:tcPr marL="7620" marR="7620" marT="7620" marB="0" anchor="ctr">
                    <a:solidFill>
                      <a:srgbClr val="0085B4"/>
                    </a:solidFill>
                  </a:tcPr>
                </a:tc>
                <a:tc>
                  <a:txBody>
                    <a:bodyPr/>
                    <a:lstStyle/>
                    <a:p>
                      <a:pPr algn="ctr" fontAlgn="b"/>
                      <a:r>
                        <a:rPr lang="en-US" sz="1400" b="1" i="0" u="none" strike="noStrike" kern="1200" dirty="0">
                          <a:solidFill>
                            <a:srgbClr val="FFFFFF"/>
                          </a:solidFill>
                          <a:effectLst/>
                          <a:latin typeface="+mn-lt"/>
                          <a:ea typeface="+mn-ea"/>
                          <a:cs typeface="+mn-cs"/>
                        </a:rPr>
                        <a:t>Lean R</a:t>
                      </a:r>
                      <a:endParaRPr lang="en-US" sz="1400" b="1" i="0" u="none" strike="noStrike" dirty="0">
                        <a:solidFill>
                          <a:srgbClr val="FFFFFF"/>
                        </a:solidFill>
                        <a:effectLst/>
                        <a:latin typeface="+mj-lt"/>
                      </a:endParaRPr>
                    </a:p>
                  </a:txBody>
                  <a:tcPr marL="7620" marR="7620" marT="7620" marB="0" anchor="ctr">
                    <a:solidFill>
                      <a:srgbClr val="0085B4"/>
                    </a:solidFill>
                  </a:tcPr>
                </a:tc>
                <a:tc>
                  <a:txBody>
                    <a:bodyPr/>
                    <a:lstStyle/>
                    <a:p>
                      <a:pPr algn="ctr" fontAlgn="b"/>
                      <a:r>
                        <a:rPr lang="en-US" sz="1400" b="1" i="0" u="none" strike="noStrike" kern="1200" dirty="0">
                          <a:solidFill>
                            <a:srgbClr val="FFFFFF"/>
                          </a:solidFill>
                          <a:effectLst/>
                          <a:latin typeface="+mn-lt"/>
                          <a:ea typeface="+mn-ea"/>
                          <a:cs typeface="+mn-cs"/>
                        </a:rPr>
                        <a:t>Likely R</a:t>
                      </a:r>
                      <a:endParaRPr lang="en-US" sz="1400" b="1" i="0" u="none" strike="noStrike" dirty="0">
                        <a:solidFill>
                          <a:srgbClr val="FFFFFF"/>
                        </a:solidFill>
                        <a:effectLst/>
                        <a:latin typeface="+mj-lt"/>
                      </a:endParaRPr>
                    </a:p>
                  </a:txBody>
                  <a:tcPr marL="7620" marR="7620" marT="7620" marB="0" anchor="ctr">
                    <a:solidFill>
                      <a:srgbClr val="0085B4"/>
                    </a:solidFill>
                  </a:tcPr>
                </a:tc>
                <a:extLst>
                  <a:ext uri="{0D108BD9-81ED-4DB2-BD59-A6C34878D82A}">
                    <a16:rowId xmlns:a16="http://schemas.microsoft.com/office/drawing/2014/main" val="10000"/>
                  </a:ext>
                </a:extLst>
              </a:tr>
              <a:tr h="0">
                <a:tc>
                  <a:txBody>
                    <a:bodyPr/>
                    <a:lstStyle/>
                    <a:p>
                      <a:pPr algn="ctr"/>
                      <a:r>
                        <a:rPr lang="en-US" sz="1600" b="1" dirty="0">
                          <a:latin typeface="+mj-lt"/>
                        </a:rPr>
                        <a:t>89</a:t>
                      </a:r>
                      <a:endParaRPr lang="en-US" sz="1600" b="1" dirty="0">
                        <a:solidFill>
                          <a:schemeClr val="tx1"/>
                        </a:solidFill>
                        <a:latin typeface="+mj-lt"/>
                      </a:endParaRPr>
                    </a:p>
                  </a:txBody>
                  <a:tcPr marL="18288" marR="18288" marT="18288" marB="18288" anchor="ctr">
                    <a:solidFill>
                      <a:schemeClr val="bg2">
                        <a:lumMod val="20000"/>
                        <a:lumOff val="80000"/>
                      </a:schemeClr>
                    </a:solidFill>
                  </a:tcPr>
                </a:tc>
                <a:tc>
                  <a:txBody>
                    <a:bodyPr/>
                    <a:lstStyle/>
                    <a:p>
                      <a:pPr algn="ctr"/>
                      <a:r>
                        <a:rPr lang="en-US" sz="1600" b="1" dirty="0">
                          <a:solidFill>
                            <a:schemeClr val="tx1"/>
                          </a:solidFill>
                          <a:latin typeface="+mj-lt"/>
                        </a:rPr>
                        <a:t>77</a:t>
                      </a:r>
                    </a:p>
                  </a:txBody>
                  <a:tcPr marL="18288" marR="18288" marT="18288" marB="18288" anchor="ctr">
                    <a:solidFill>
                      <a:schemeClr val="bg1">
                        <a:lumMod val="85000"/>
                      </a:schemeClr>
                    </a:solidFill>
                  </a:tcPr>
                </a:tc>
                <a:tc>
                  <a:txBody>
                    <a:bodyPr/>
                    <a:lstStyle/>
                    <a:p>
                      <a:pPr algn="ctr"/>
                      <a:r>
                        <a:rPr lang="en-US" sz="1600" b="1" dirty="0">
                          <a:solidFill>
                            <a:schemeClr val="tx1"/>
                          </a:solidFill>
                          <a:latin typeface="+mj-lt"/>
                        </a:rPr>
                        <a:t>68</a:t>
                      </a:r>
                    </a:p>
                  </a:txBody>
                  <a:tcPr marL="18288" marR="18288" marT="18288" marB="18288" anchor="ctr">
                    <a:solidFill>
                      <a:schemeClr val="accent3">
                        <a:lumMod val="85000"/>
                      </a:schemeClr>
                    </a:solidFill>
                  </a:tcPr>
                </a:tc>
                <a:tc>
                  <a:txBody>
                    <a:bodyPr/>
                    <a:lstStyle/>
                    <a:p>
                      <a:pPr algn="ctr"/>
                      <a:r>
                        <a:rPr lang="en-US" sz="1600" b="1" dirty="0">
                          <a:solidFill>
                            <a:schemeClr val="tx1"/>
                          </a:solidFill>
                          <a:latin typeface="+mj-lt"/>
                        </a:rPr>
                        <a:t>81</a:t>
                      </a:r>
                    </a:p>
                  </a:txBody>
                  <a:tcPr marL="18288" marR="18288" marT="18288" marB="18288" anchor="ctr">
                    <a:solidFill>
                      <a:schemeClr val="accent3">
                        <a:lumMod val="85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7551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fld id="{E2E27AE1-3EA2-435D-933D-FD4B2AD16481}" type="slidenum">
              <a:rPr lang="en-US" smtClean="0">
                <a:solidFill>
                  <a:srgbClr val="000000"/>
                </a:solidFill>
              </a:rPr>
              <a:pPr>
                <a:defRPr/>
              </a:pPr>
              <a:t>7</a:t>
            </a:fld>
            <a:endParaRPr lang="en-US" dirty="0">
              <a:solidFill>
                <a:srgbClr val="000000"/>
              </a:solidFill>
            </a:endParaRPr>
          </a:p>
        </p:txBody>
      </p:sp>
      <p:graphicFrame>
        <p:nvGraphicFramePr>
          <p:cNvPr id="6" name="Object 12"/>
          <p:cNvGraphicFramePr>
            <a:graphicFrameLocks noChangeAspect="1"/>
          </p:cNvGraphicFramePr>
          <p:nvPr>
            <p:extLst>
              <p:ext uri="{D42A27DB-BD31-4B8C-83A1-F6EECF244321}">
                <p14:modId xmlns:p14="http://schemas.microsoft.com/office/powerpoint/2010/main" val="4285234497"/>
              </p:ext>
            </p:extLst>
          </p:nvPr>
        </p:nvGraphicFramePr>
        <p:xfrm>
          <a:off x="152400" y="750204"/>
          <a:ext cx="7638814" cy="5412789"/>
        </p:xfrm>
        <a:graphic>
          <a:graphicData uri="http://schemas.openxmlformats.org/drawingml/2006/chart">
            <c:chart xmlns:c="http://schemas.openxmlformats.org/drawingml/2006/chart" xmlns:r="http://schemas.openxmlformats.org/officeDocument/2006/relationships" r:id="rId3"/>
          </a:graphicData>
        </a:graphic>
      </p:graphicFrame>
      <p:sp>
        <p:nvSpPr>
          <p:cNvPr id="15" name="Rectangle 14"/>
          <p:cNvSpPr/>
          <p:nvPr/>
        </p:nvSpPr>
        <p:spPr>
          <a:xfrm>
            <a:off x="0" y="6225322"/>
            <a:ext cx="6703438" cy="646331"/>
          </a:xfrm>
          <a:prstGeom prst="rect">
            <a:avLst/>
          </a:prstGeom>
        </p:spPr>
        <p:txBody>
          <a:bodyPr wrap="square">
            <a:spAutoFit/>
          </a:bodyPr>
          <a:lstStyle/>
          <a:p>
            <a:pPr algn="just"/>
            <a:r>
              <a:rPr lang="en-US" sz="900" i="1" dirty="0">
                <a:ea typeface="Times New Roman" panose="02020603050405020304" pitchFamily="18" charset="0"/>
                <a:cs typeface="Times New Roman" panose="02020603050405020304" pitchFamily="18" charset="0"/>
              </a:rPr>
              <a:t>Darker colors indicate intensity</a:t>
            </a:r>
          </a:p>
          <a:p>
            <a:pPr algn="just"/>
            <a:r>
              <a:rPr lang="en-US" sz="900" i="1" dirty="0">
                <a:ea typeface="Times New Roman" panose="02020603050405020304" pitchFamily="18" charset="0"/>
                <a:cs typeface="Times New Roman" panose="02020603050405020304" pitchFamily="18" charset="0"/>
              </a:rPr>
              <a:t>All questions asked of half the sample.</a:t>
            </a:r>
            <a:endParaRPr lang="en-US" sz="900" dirty="0"/>
          </a:p>
          <a:p>
            <a:pPr algn="just"/>
            <a:r>
              <a:rPr lang="en-US" sz="900" dirty="0"/>
              <a:t>Q9. Now I am going to read you a list of proposals that are being considered to reform the financial system. For each, please tell me if you support or oppose the proposal. If you don’t know, just say so and we will move on. </a:t>
            </a:r>
            <a:endParaRPr lang="en-US" sz="200" dirty="0"/>
          </a:p>
        </p:txBody>
      </p:sp>
      <p:sp>
        <p:nvSpPr>
          <p:cNvPr id="5" name="Title 4"/>
          <p:cNvSpPr>
            <a:spLocks noGrp="1"/>
          </p:cNvSpPr>
          <p:nvPr>
            <p:ph type="title"/>
          </p:nvPr>
        </p:nvSpPr>
        <p:spPr>
          <a:xfrm>
            <a:off x="377317" y="76200"/>
            <a:ext cx="8614283" cy="1058863"/>
          </a:xfrm>
        </p:spPr>
        <p:txBody>
          <a:bodyPr/>
          <a:lstStyle/>
          <a:p>
            <a:pPr algn="ctr"/>
            <a:r>
              <a:rPr lang="en-US" sz="2400" dirty="0"/>
              <a:t>How do voters feel about specific policies?</a:t>
            </a:r>
          </a:p>
        </p:txBody>
      </p:sp>
      <p:grpSp>
        <p:nvGrpSpPr>
          <p:cNvPr id="2" name="Group 1">
            <a:extLst>
              <a:ext uri="{FF2B5EF4-FFF2-40B4-BE49-F238E27FC236}">
                <a16:creationId xmlns:a16="http://schemas.microsoft.com/office/drawing/2014/main" id="{0F838E4F-A01E-4A86-8CAD-D416A4A518DB}"/>
              </a:ext>
            </a:extLst>
          </p:cNvPr>
          <p:cNvGrpSpPr/>
          <p:nvPr/>
        </p:nvGrpSpPr>
        <p:grpSpPr>
          <a:xfrm>
            <a:off x="8425042" y="1273510"/>
            <a:ext cx="573511" cy="4876800"/>
            <a:chOff x="8374379" y="1219200"/>
            <a:chExt cx="573511" cy="4876800"/>
          </a:xfrm>
        </p:grpSpPr>
        <p:sp>
          <p:nvSpPr>
            <p:cNvPr id="3" name="Rectangle 2"/>
            <p:cNvSpPr/>
            <p:nvPr/>
          </p:nvSpPr>
          <p:spPr bwMode="auto">
            <a:xfrm>
              <a:off x="8382000" y="1219200"/>
              <a:ext cx="533400" cy="4876800"/>
            </a:xfrm>
            <a:prstGeom prst="rect">
              <a:avLst/>
            </a:prstGeom>
            <a:solidFill>
              <a:schemeClr val="bg1">
                <a:lumMod val="85000"/>
              </a:schemeClr>
            </a:solidFill>
            <a:ln w="3175" cap="flat" cmpd="sng" algn="ctr">
              <a:noFill/>
              <a:prstDash val="solid"/>
              <a:round/>
              <a:headEnd type="none" w="med" len="med"/>
              <a:tailEnd type="none" w="med" len="med"/>
            </a:ln>
            <a:effectLst/>
            <a:extLst/>
          </p:spPr>
          <p:txBody>
            <a:bodyPr vert="horz" wrap="square" lIns="91440" tIns="45720" rIns="91440" bIns="45720" numCol="1" rtlCol="0" anchor="ctr" anchorCtr="1" compatLnSpc="1">
              <a:prstTxWarp prst="textNoShape">
                <a:avLst/>
              </a:prstTxWarp>
              <a:spAutoFit/>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Calibri" pitchFamily="34" charset="0"/>
                <a:cs typeface="Times New Roman" pitchFamily="18" charset="0"/>
              </a:endParaRPr>
            </a:p>
          </p:txBody>
        </p:sp>
        <p:sp>
          <p:nvSpPr>
            <p:cNvPr id="7" name="TextBox 6"/>
            <p:cNvSpPr txBox="1"/>
            <p:nvPr/>
          </p:nvSpPr>
          <p:spPr>
            <a:xfrm>
              <a:off x="8382000" y="1295400"/>
              <a:ext cx="530469" cy="215444"/>
            </a:xfrm>
            <a:prstGeom prst="rect">
              <a:avLst/>
            </a:prstGeom>
            <a:noFill/>
          </p:spPr>
          <p:txBody>
            <a:bodyPr wrap="square" lIns="0" tIns="0" rIns="0" bIns="0" rtlCol="0">
              <a:spAutoFit/>
            </a:bodyPr>
            <a:lstStyle/>
            <a:p>
              <a:pPr algn="ctr"/>
              <a:r>
                <a:rPr lang="en-US" sz="1400" b="1" dirty="0"/>
                <a:t>Net</a:t>
              </a:r>
            </a:p>
          </p:txBody>
        </p:sp>
        <p:sp>
          <p:nvSpPr>
            <p:cNvPr id="8" name="TextBox 7"/>
            <p:cNvSpPr txBox="1"/>
            <p:nvPr/>
          </p:nvSpPr>
          <p:spPr>
            <a:xfrm>
              <a:off x="8382000" y="1781145"/>
              <a:ext cx="530469" cy="276999"/>
            </a:xfrm>
            <a:prstGeom prst="rect">
              <a:avLst/>
            </a:prstGeom>
            <a:noFill/>
          </p:spPr>
          <p:txBody>
            <a:bodyPr wrap="square" lIns="0" tIns="0" rIns="0" bIns="0" rtlCol="0">
              <a:spAutoFit/>
            </a:bodyPr>
            <a:lstStyle/>
            <a:p>
              <a:pPr algn="ctr"/>
              <a:r>
                <a:rPr lang="en-US" b="1" i="1" dirty="0"/>
                <a:t>+80</a:t>
              </a:r>
            </a:p>
          </p:txBody>
        </p:sp>
        <p:sp>
          <p:nvSpPr>
            <p:cNvPr id="9" name="TextBox 8"/>
            <p:cNvSpPr txBox="1"/>
            <p:nvPr/>
          </p:nvSpPr>
          <p:spPr>
            <a:xfrm>
              <a:off x="8399293" y="2427212"/>
              <a:ext cx="530469" cy="276999"/>
            </a:xfrm>
            <a:prstGeom prst="rect">
              <a:avLst/>
            </a:prstGeom>
            <a:noFill/>
          </p:spPr>
          <p:txBody>
            <a:bodyPr wrap="square" lIns="0" tIns="0" rIns="0" bIns="0" rtlCol="0">
              <a:spAutoFit/>
            </a:bodyPr>
            <a:lstStyle/>
            <a:p>
              <a:pPr algn="ctr"/>
              <a:r>
                <a:rPr lang="en-US" b="1" i="1" dirty="0"/>
                <a:t>+45</a:t>
              </a:r>
            </a:p>
          </p:txBody>
        </p:sp>
        <p:sp>
          <p:nvSpPr>
            <p:cNvPr id="11" name="TextBox 10"/>
            <p:cNvSpPr txBox="1"/>
            <p:nvPr/>
          </p:nvSpPr>
          <p:spPr>
            <a:xfrm>
              <a:off x="8387317" y="3036293"/>
              <a:ext cx="530469" cy="276999"/>
            </a:xfrm>
            <a:prstGeom prst="rect">
              <a:avLst/>
            </a:prstGeom>
            <a:noFill/>
          </p:spPr>
          <p:txBody>
            <a:bodyPr wrap="square" lIns="0" tIns="0" rIns="0" bIns="0" rtlCol="0">
              <a:spAutoFit/>
            </a:bodyPr>
            <a:lstStyle/>
            <a:p>
              <a:pPr algn="ctr"/>
              <a:r>
                <a:rPr lang="en-US" b="1" i="1" dirty="0"/>
                <a:t>+45</a:t>
              </a:r>
            </a:p>
          </p:txBody>
        </p:sp>
        <p:sp>
          <p:nvSpPr>
            <p:cNvPr id="13" name="TextBox 12"/>
            <p:cNvSpPr txBox="1"/>
            <p:nvPr/>
          </p:nvSpPr>
          <p:spPr>
            <a:xfrm>
              <a:off x="8391673" y="3610223"/>
              <a:ext cx="530469" cy="276999"/>
            </a:xfrm>
            <a:prstGeom prst="rect">
              <a:avLst/>
            </a:prstGeom>
            <a:noFill/>
          </p:spPr>
          <p:txBody>
            <a:bodyPr wrap="square" lIns="0" tIns="0" rIns="0" bIns="0" rtlCol="0">
              <a:spAutoFit/>
            </a:bodyPr>
            <a:lstStyle/>
            <a:p>
              <a:pPr algn="ctr"/>
              <a:r>
                <a:rPr lang="en-US" b="1" i="1" dirty="0"/>
                <a:t>+60</a:t>
              </a:r>
            </a:p>
          </p:txBody>
        </p:sp>
        <p:sp>
          <p:nvSpPr>
            <p:cNvPr id="22" name="TextBox 21">
              <a:extLst>
                <a:ext uri="{FF2B5EF4-FFF2-40B4-BE49-F238E27FC236}">
                  <a16:creationId xmlns:a16="http://schemas.microsoft.com/office/drawing/2014/main" id="{59A24C32-0F20-4016-92BF-B897FE898CE8}"/>
                </a:ext>
              </a:extLst>
            </p:cNvPr>
            <p:cNvSpPr txBox="1"/>
            <p:nvPr/>
          </p:nvSpPr>
          <p:spPr>
            <a:xfrm>
              <a:off x="8417421" y="4233403"/>
              <a:ext cx="530469" cy="276999"/>
            </a:xfrm>
            <a:prstGeom prst="rect">
              <a:avLst/>
            </a:prstGeom>
            <a:noFill/>
          </p:spPr>
          <p:txBody>
            <a:bodyPr wrap="square" lIns="0" tIns="0" rIns="0" bIns="0" rtlCol="0">
              <a:spAutoFit/>
            </a:bodyPr>
            <a:lstStyle/>
            <a:p>
              <a:pPr algn="ctr"/>
              <a:r>
                <a:rPr lang="en-US" b="1" i="1" dirty="0"/>
                <a:t>+33</a:t>
              </a:r>
            </a:p>
          </p:txBody>
        </p:sp>
        <p:sp>
          <p:nvSpPr>
            <p:cNvPr id="23" name="TextBox 22">
              <a:extLst>
                <a:ext uri="{FF2B5EF4-FFF2-40B4-BE49-F238E27FC236}">
                  <a16:creationId xmlns:a16="http://schemas.microsoft.com/office/drawing/2014/main" id="{D40ADC6A-1E96-49A1-AA94-8CF786EE59D0}"/>
                </a:ext>
              </a:extLst>
            </p:cNvPr>
            <p:cNvSpPr txBox="1"/>
            <p:nvPr/>
          </p:nvSpPr>
          <p:spPr>
            <a:xfrm>
              <a:off x="8374379" y="4793234"/>
              <a:ext cx="530469" cy="276999"/>
            </a:xfrm>
            <a:prstGeom prst="rect">
              <a:avLst/>
            </a:prstGeom>
            <a:noFill/>
          </p:spPr>
          <p:txBody>
            <a:bodyPr wrap="square" lIns="0" tIns="0" rIns="0" bIns="0" rtlCol="0">
              <a:spAutoFit/>
            </a:bodyPr>
            <a:lstStyle/>
            <a:p>
              <a:pPr algn="ctr"/>
              <a:r>
                <a:rPr lang="en-US" b="1" i="1" dirty="0"/>
                <a:t>+19</a:t>
              </a:r>
            </a:p>
          </p:txBody>
        </p:sp>
        <p:sp>
          <p:nvSpPr>
            <p:cNvPr id="24" name="TextBox 23">
              <a:extLst>
                <a:ext uri="{FF2B5EF4-FFF2-40B4-BE49-F238E27FC236}">
                  <a16:creationId xmlns:a16="http://schemas.microsoft.com/office/drawing/2014/main" id="{7483D2DC-4F60-4E80-B46E-F342D399CFBB}"/>
                </a:ext>
              </a:extLst>
            </p:cNvPr>
            <p:cNvSpPr txBox="1"/>
            <p:nvPr/>
          </p:nvSpPr>
          <p:spPr>
            <a:xfrm>
              <a:off x="8381999" y="5414133"/>
              <a:ext cx="530469" cy="276999"/>
            </a:xfrm>
            <a:prstGeom prst="rect">
              <a:avLst/>
            </a:prstGeom>
            <a:noFill/>
          </p:spPr>
          <p:txBody>
            <a:bodyPr wrap="square" lIns="0" tIns="0" rIns="0" bIns="0" rtlCol="0">
              <a:spAutoFit/>
            </a:bodyPr>
            <a:lstStyle/>
            <a:p>
              <a:pPr algn="ctr"/>
              <a:r>
                <a:rPr lang="en-US" b="1" i="1" dirty="0"/>
                <a:t>+19</a:t>
              </a:r>
            </a:p>
          </p:txBody>
        </p:sp>
      </p:grpSp>
      <p:sp>
        <p:nvSpPr>
          <p:cNvPr id="26" name="Rectangle 25">
            <a:extLst>
              <a:ext uri="{FF2B5EF4-FFF2-40B4-BE49-F238E27FC236}">
                <a16:creationId xmlns:a16="http://schemas.microsoft.com/office/drawing/2014/main" id="{20B46DE7-4A0E-4178-B145-A5F425CBD36E}"/>
              </a:ext>
            </a:extLst>
          </p:cNvPr>
          <p:cNvSpPr/>
          <p:nvPr/>
        </p:nvSpPr>
        <p:spPr bwMode="auto">
          <a:xfrm>
            <a:off x="7625315" y="1279543"/>
            <a:ext cx="623662" cy="4876800"/>
          </a:xfrm>
          <a:prstGeom prst="rect">
            <a:avLst/>
          </a:prstGeom>
          <a:solidFill>
            <a:schemeClr val="bg1">
              <a:lumMod val="85000"/>
            </a:schemeClr>
          </a:solidFill>
          <a:ln w="3175" cap="flat" cmpd="sng" algn="ctr">
            <a:noFill/>
            <a:prstDash val="solid"/>
            <a:round/>
            <a:headEnd type="none" w="med" len="med"/>
            <a:tailEnd type="none" w="med" len="med"/>
          </a:ln>
          <a:effectLst/>
          <a:extLst/>
        </p:spPr>
        <p:txBody>
          <a:bodyPr vert="horz" wrap="square" lIns="91440" tIns="45720" rIns="91440" bIns="45720" numCol="1" rtlCol="0" anchor="ctr" anchorCtr="1" compatLnSpc="1">
            <a:prstTxWarp prst="textNoShape">
              <a:avLst/>
            </a:prstTxWarp>
            <a:spAutoFit/>
          </a:bodyPr>
          <a:lstStyle/>
          <a:p>
            <a:pPr marL="0" marR="0" indent="0" algn="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Calibri" pitchFamily="34" charset="0"/>
              <a:cs typeface="Times New Roman" pitchFamily="18" charset="0"/>
            </a:endParaRPr>
          </a:p>
        </p:txBody>
      </p:sp>
      <p:sp>
        <p:nvSpPr>
          <p:cNvPr id="27" name="TextBox 26">
            <a:extLst>
              <a:ext uri="{FF2B5EF4-FFF2-40B4-BE49-F238E27FC236}">
                <a16:creationId xmlns:a16="http://schemas.microsoft.com/office/drawing/2014/main" id="{A27DDBDF-C687-43C3-8EB8-CA6B1694378F}"/>
              </a:ext>
            </a:extLst>
          </p:cNvPr>
          <p:cNvSpPr txBox="1"/>
          <p:nvPr/>
        </p:nvSpPr>
        <p:spPr>
          <a:xfrm>
            <a:off x="7632057" y="1299215"/>
            <a:ext cx="665275" cy="484748"/>
          </a:xfrm>
          <a:prstGeom prst="rect">
            <a:avLst/>
          </a:prstGeom>
          <a:noFill/>
        </p:spPr>
        <p:txBody>
          <a:bodyPr wrap="square" lIns="0" tIns="0" rIns="0" bIns="0" rtlCol="0">
            <a:spAutoFit/>
          </a:bodyPr>
          <a:lstStyle/>
          <a:p>
            <a:pPr algn="ctr"/>
            <a:r>
              <a:rPr lang="en-US" sz="1050" b="1" dirty="0"/>
              <a:t>Drop-off </a:t>
            </a:r>
          </a:p>
          <a:p>
            <a:pPr algn="ctr"/>
            <a:r>
              <a:rPr lang="en-US" sz="1050" b="1" dirty="0"/>
              <a:t>% Strong Support</a:t>
            </a:r>
          </a:p>
        </p:txBody>
      </p:sp>
      <p:sp>
        <p:nvSpPr>
          <p:cNvPr id="28" name="TextBox 27">
            <a:extLst>
              <a:ext uri="{FF2B5EF4-FFF2-40B4-BE49-F238E27FC236}">
                <a16:creationId xmlns:a16="http://schemas.microsoft.com/office/drawing/2014/main" id="{EA3CCDA4-2DA9-40F1-9513-4D96F399B48D}"/>
              </a:ext>
            </a:extLst>
          </p:cNvPr>
          <p:cNvSpPr txBox="1"/>
          <p:nvPr/>
        </p:nvSpPr>
        <p:spPr>
          <a:xfrm>
            <a:off x="7656588" y="1925706"/>
            <a:ext cx="530469" cy="276999"/>
          </a:xfrm>
          <a:prstGeom prst="rect">
            <a:avLst/>
          </a:prstGeom>
          <a:noFill/>
        </p:spPr>
        <p:txBody>
          <a:bodyPr wrap="square" lIns="0" tIns="0" rIns="0" bIns="0" rtlCol="0">
            <a:spAutoFit/>
          </a:bodyPr>
          <a:lstStyle/>
          <a:p>
            <a:pPr algn="ctr"/>
            <a:r>
              <a:rPr lang="en-US" b="1" i="1" dirty="0"/>
              <a:t>78</a:t>
            </a:r>
          </a:p>
        </p:txBody>
      </p:sp>
      <p:sp>
        <p:nvSpPr>
          <p:cNvPr id="29" name="TextBox 28">
            <a:extLst>
              <a:ext uri="{FF2B5EF4-FFF2-40B4-BE49-F238E27FC236}">
                <a16:creationId xmlns:a16="http://schemas.microsoft.com/office/drawing/2014/main" id="{9898D548-E122-4E9B-95E5-5FA05AD71E37}"/>
              </a:ext>
            </a:extLst>
          </p:cNvPr>
          <p:cNvSpPr txBox="1"/>
          <p:nvPr/>
        </p:nvSpPr>
        <p:spPr>
          <a:xfrm>
            <a:off x="7665298" y="2526188"/>
            <a:ext cx="530469" cy="276999"/>
          </a:xfrm>
          <a:prstGeom prst="rect">
            <a:avLst/>
          </a:prstGeom>
          <a:noFill/>
        </p:spPr>
        <p:txBody>
          <a:bodyPr wrap="square" lIns="0" tIns="0" rIns="0" bIns="0" rtlCol="0">
            <a:spAutoFit/>
          </a:bodyPr>
          <a:lstStyle/>
          <a:p>
            <a:pPr algn="ctr"/>
            <a:r>
              <a:rPr lang="en-US" b="1" i="1" dirty="0"/>
              <a:t>83</a:t>
            </a:r>
          </a:p>
        </p:txBody>
      </p:sp>
      <p:sp>
        <p:nvSpPr>
          <p:cNvPr id="30" name="TextBox 29">
            <a:extLst>
              <a:ext uri="{FF2B5EF4-FFF2-40B4-BE49-F238E27FC236}">
                <a16:creationId xmlns:a16="http://schemas.microsoft.com/office/drawing/2014/main" id="{9FFF9BFC-E663-42F7-BAF9-9976679CDAD4}"/>
              </a:ext>
            </a:extLst>
          </p:cNvPr>
          <p:cNvSpPr txBox="1"/>
          <p:nvPr/>
        </p:nvSpPr>
        <p:spPr>
          <a:xfrm>
            <a:off x="7674985" y="3131866"/>
            <a:ext cx="530469" cy="276999"/>
          </a:xfrm>
          <a:prstGeom prst="rect">
            <a:avLst/>
          </a:prstGeom>
          <a:noFill/>
        </p:spPr>
        <p:txBody>
          <a:bodyPr wrap="square" lIns="0" tIns="0" rIns="0" bIns="0" rtlCol="0">
            <a:spAutoFit/>
          </a:bodyPr>
          <a:lstStyle/>
          <a:p>
            <a:pPr algn="ctr"/>
            <a:r>
              <a:rPr lang="en-US" b="1" i="1" dirty="0"/>
              <a:t>54</a:t>
            </a:r>
          </a:p>
        </p:txBody>
      </p:sp>
      <p:sp>
        <p:nvSpPr>
          <p:cNvPr id="31" name="TextBox 30">
            <a:extLst>
              <a:ext uri="{FF2B5EF4-FFF2-40B4-BE49-F238E27FC236}">
                <a16:creationId xmlns:a16="http://schemas.microsoft.com/office/drawing/2014/main" id="{E1E5517A-C4B3-4114-A7C3-97FD39648656}"/>
              </a:ext>
            </a:extLst>
          </p:cNvPr>
          <p:cNvSpPr txBox="1"/>
          <p:nvPr/>
        </p:nvSpPr>
        <p:spPr>
          <a:xfrm>
            <a:off x="7666214" y="3711910"/>
            <a:ext cx="530469" cy="276999"/>
          </a:xfrm>
          <a:prstGeom prst="rect">
            <a:avLst/>
          </a:prstGeom>
          <a:noFill/>
        </p:spPr>
        <p:txBody>
          <a:bodyPr wrap="square" lIns="0" tIns="0" rIns="0" bIns="0" rtlCol="0">
            <a:spAutoFit/>
          </a:bodyPr>
          <a:lstStyle/>
          <a:p>
            <a:pPr algn="ctr"/>
            <a:r>
              <a:rPr lang="en-US" b="1" i="1" dirty="0"/>
              <a:t>53</a:t>
            </a:r>
          </a:p>
        </p:txBody>
      </p:sp>
      <p:sp>
        <p:nvSpPr>
          <p:cNvPr id="32" name="TextBox 31">
            <a:extLst>
              <a:ext uri="{FF2B5EF4-FFF2-40B4-BE49-F238E27FC236}">
                <a16:creationId xmlns:a16="http://schemas.microsoft.com/office/drawing/2014/main" id="{6E7092A5-BE92-43CC-A9EB-2B6CA0F46186}"/>
              </a:ext>
            </a:extLst>
          </p:cNvPr>
          <p:cNvSpPr txBox="1"/>
          <p:nvPr/>
        </p:nvSpPr>
        <p:spPr>
          <a:xfrm>
            <a:off x="7698314" y="4331561"/>
            <a:ext cx="530469" cy="276999"/>
          </a:xfrm>
          <a:prstGeom prst="rect">
            <a:avLst/>
          </a:prstGeom>
          <a:noFill/>
        </p:spPr>
        <p:txBody>
          <a:bodyPr wrap="square" lIns="0" tIns="0" rIns="0" bIns="0" rtlCol="0">
            <a:spAutoFit/>
          </a:bodyPr>
          <a:lstStyle/>
          <a:p>
            <a:pPr algn="ctr"/>
            <a:r>
              <a:rPr lang="en-US" b="1" i="1" dirty="0"/>
              <a:t>57</a:t>
            </a:r>
          </a:p>
        </p:txBody>
      </p:sp>
      <p:sp>
        <p:nvSpPr>
          <p:cNvPr id="33" name="TextBox 32">
            <a:extLst>
              <a:ext uri="{FF2B5EF4-FFF2-40B4-BE49-F238E27FC236}">
                <a16:creationId xmlns:a16="http://schemas.microsoft.com/office/drawing/2014/main" id="{34DF7216-3CC1-41AD-AD5B-770CB768FD4A}"/>
              </a:ext>
            </a:extLst>
          </p:cNvPr>
          <p:cNvSpPr txBox="1"/>
          <p:nvPr/>
        </p:nvSpPr>
        <p:spPr>
          <a:xfrm>
            <a:off x="7665298" y="4865997"/>
            <a:ext cx="530469" cy="276999"/>
          </a:xfrm>
          <a:prstGeom prst="rect">
            <a:avLst/>
          </a:prstGeom>
          <a:noFill/>
        </p:spPr>
        <p:txBody>
          <a:bodyPr wrap="square" lIns="0" tIns="0" rIns="0" bIns="0" rtlCol="0">
            <a:spAutoFit/>
          </a:bodyPr>
          <a:lstStyle/>
          <a:p>
            <a:pPr algn="ctr"/>
            <a:r>
              <a:rPr lang="en-US" b="1" i="1" dirty="0"/>
              <a:t>48</a:t>
            </a:r>
          </a:p>
        </p:txBody>
      </p:sp>
      <p:sp>
        <p:nvSpPr>
          <p:cNvPr id="34" name="TextBox 33">
            <a:extLst>
              <a:ext uri="{FF2B5EF4-FFF2-40B4-BE49-F238E27FC236}">
                <a16:creationId xmlns:a16="http://schemas.microsoft.com/office/drawing/2014/main" id="{0B5A7882-5027-4823-993A-044D00AEC8CE}"/>
              </a:ext>
            </a:extLst>
          </p:cNvPr>
          <p:cNvSpPr txBox="1"/>
          <p:nvPr/>
        </p:nvSpPr>
        <p:spPr>
          <a:xfrm>
            <a:off x="7656588" y="5504832"/>
            <a:ext cx="530469" cy="276999"/>
          </a:xfrm>
          <a:prstGeom prst="rect">
            <a:avLst/>
          </a:prstGeom>
          <a:noFill/>
        </p:spPr>
        <p:txBody>
          <a:bodyPr wrap="square" lIns="0" tIns="0" rIns="0" bIns="0" rtlCol="0">
            <a:spAutoFit/>
          </a:bodyPr>
          <a:lstStyle/>
          <a:p>
            <a:pPr algn="ctr"/>
            <a:r>
              <a:rPr lang="en-US" b="1" i="1" dirty="0"/>
              <a:t>44</a:t>
            </a:r>
          </a:p>
        </p:txBody>
      </p:sp>
    </p:spTree>
    <p:extLst>
      <p:ext uri="{BB962C8B-B14F-4D97-AF65-F5344CB8AC3E}">
        <p14:creationId xmlns:p14="http://schemas.microsoft.com/office/powerpoint/2010/main" val="135857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fld id="{E2E27AE1-3EA2-435D-933D-FD4B2AD16481}" type="slidenum">
              <a:rPr lang="en-US" smtClean="0">
                <a:solidFill>
                  <a:srgbClr val="000000"/>
                </a:solidFill>
              </a:rPr>
              <a:pPr>
                <a:defRPr/>
              </a:pPr>
              <a:t>8</a:t>
            </a:fld>
            <a:endParaRPr lang="en-US" dirty="0">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847677710"/>
              </p:ext>
            </p:extLst>
          </p:nvPr>
        </p:nvGraphicFramePr>
        <p:xfrm>
          <a:off x="441049" y="1341899"/>
          <a:ext cx="8261902" cy="4601702"/>
        </p:xfrm>
        <a:graphic>
          <a:graphicData uri="http://schemas.openxmlformats.org/drawingml/2006/table">
            <a:tbl>
              <a:tblPr firstRow="1" bandRow="1">
                <a:tableStyleId>{5C22544A-7EE6-4342-B048-85BDC9FD1C3A}</a:tableStyleId>
              </a:tblPr>
              <a:tblGrid>
                <a:gridCol w="8261902">
                  <a:extLst>
                    <a:ext uri="{9D8B030D-6E8A-4147-A177-3AD203B41FA5}">
                      <a16:colId xmlns:a16="http://schemas.microsoft.com/office/drawing/2014/main" val="20000"/>
                    </a:ext>
                  </a:extLst>
                </a:gridCol>
              </a:tblGrid>
              <a:tr h="307890">
                <a:tc>
                  <a:txBody>
                    <a:bodyPr/>
                    <a:lstStyle/>
                    <a:p>
                      <a:pPr algn="ctr"/>
                      <a:r>
                        <a:rPr lang="en-US" sz="1400" dirty="0"/>
                        <a:t>Text of</a:t>
                      </a:r>
                      <a:r>
                        <a:rPr lang="en-US" sz="1400" baseline="0" dirty="0"/>
                        <a:t> Pro-Reform Messages </a:t>
                      </a:r>
                      <a:r>
                        <a:rPr lang="en-US" sz="1400" dirty="0"/>
                        <a:t>(in order of effectiveness)</a:t>
                      </a:r>
                    </a:p>
                  </a:txBody>
                  <a:tcPr marL="68580" marR="68580" marT="34290" marB="34290">
                    <a:solidFill>
                      <a:srgbClr val="0085B4"/>
                    </a:solidFill>
                  </a:tcPr>
                </a:tc>
                <a:extLst>
                  <a:ext uri="{0D108BD9-81ED-4DB2-BD59-A6C34878D82A}">
                    <a16:rowId xmlns:a16="http://schemas.microsoft.com/office/drawing/2014/main" val="10000"/>
                  </a:ext>
                </a:extLst>
              </a:tr>
              <a:tr h="1073453">
                <a:tc>
                  <a:txBody>
                    <a:bodyPr/>
                    <a:lstStyle/>
                    <a:p>
                      <a:pPr lvl="0" algn="just"/>
                      <a:r>
                        <a:rPr lang="en-US" sz="1000" b="1" dirty="0"/>
                        <a:t>[</a:t>
                      </a:r>
                      <a:r>
                        <a:rPr lang="en-US" sz="1000" b="1" kern="1200" dirty="0">
                          <a:solidFill>
                            <a:schemeClr val="dk1"/>
                          </a:solidFill>
                          <a:effectLst/>
                          <a:latin typeface="+mn-lt"/>
                          <a:ea typeface="+mn-ea"/>
                          <a:cs typeface="+mn-cs"/>
                        </a:rPr>
                        <a:t>TAX BILL FOR WALL STREET</a:t>
                      </a:r>
                      <a:r>
                        <a:rPr lang="en-US" sz="1000" b="1" dirty="0"/>
                        <a:t>] </a:t>
                      </a:r>
                      <a:r>
                        <a:rPr lang="en-US" sz="1000" b="0" dirty="0"/>
                        <a:t>This tax bill was supposed to benefit all Americans. But while hardworking families haven’t seen much in their paychecks, Wall Street banks are already cashing out. They are the single largest beneficiaries of the bill, collectively getting over $250 billion in new tax breaks. What’s worse, the money is going to big banks like Wells Fargo who helped cause the financial crisis and have been caught cheating their customers and workers again and again since. This tax bill was written to benefit Wall Street, not our families. </a:t>
                      </a:r>
                    </a:p>
                    <a:p>
                      <a:pPr lvl="0" algn="ctr"/>
                      <a:r>
                        <a:rPr lang="en-US" sz="1000" b="1" dirty="0"/>
                        <a:t>Likely voters: 48% very convincing, 71% total convincing (Net: +48)</a:t>
                      </a:r>
                    </a:p>
                    <a:p>
                      <a:pPr lvl="0" algn="ctr"/>
                      <a:r>
                        <a:rPr lang="en-US" sz="1000" b="1" dirty="0"/>
                        <a:t>Drop off voters: 48% very convincing</a:t>
                      </a:r>
                    </a:p>
                  </a:txBody>
                  <a:tcPr marL="68580" marR="68580" marT="34290" marB="34290">
                    <a:solidFill>
                      <a:schemeClr val="bg1">
                        <a:lumMod val="85000"/>
                      </a:schemeClr>
                    </a:solidFill>
                  </a:tcPr>
                </a:tc>
                <a:extLst>
                  <a:ext uri="{0D108BD9-81ED-4DB2-BD59-A6C34878D82A}">
                    <a16:rowId xmlns:a16="http://schemas.microsoft.com/office/drawing/2014/main" val="10001"/>
                  </a:ext>
                </a:extLst>
              </a:tr>
              <a:tr h="1073453">
                <a:tc>
                  <a:txBody>
                    <a:bodyPr/>
                    <a:lstStyle/>
                    <a:p>
                      <a:pPr lvl="0" algn="just"/>
                      <a:r>
                        <a:rPr lang="en-US" sz="1000" b="1" dirty="0"/>
                        <a:t>[NOT JUST BILLIONAIRES/INEQUALITY] </a:t>
                      </a:r>
                      <a:r>
                        <a:rPr lang="en-US" sz="1000" b="0" dirty="0"/>
                        <a:t>Big banks and Wall Street billionaires have rigged the economy. The gains go to those at the top while millions of families are still struggling to get back on their feet. Wall Street billionaires use loopholes to pay lower taxes than teachers, and hedge fund and private equity managers squeeze more and more for themselves out of companies while reducing benefits and eliminating jobs. We need to re-write the rules to make the economy work for working families, not just billionaires and big banks. </a:t>
                      </a:r>
                    </a:p>
                    <a:p>
                      <a:pPr lvl="0" algn="ctr"/>
                      <a:r>
                        <a:rPr lang="en-US" sz="1000" b="1" dirty="0"/>
                        <a:t>Likely voters: 48% very convincing, 73% total convincing (Net: +52)</a:t>
                      </a:r>
                    </a:p>
                    <a:p>
                      <a:pPr lvl="0" algn="ctr"/>
                      <a:r>
                        <a:rPr lang="en-US" sz="1000" b="1" dirty="0"/>
                        <a:t>Drop off voters: 53% very convincing</a:t>
                      </a:r>
                    </a:p>
                  </a:txBody>
                  <a:tcPr marL="68580" marR="68580" marT="34290" marB="34290">
                    <a:solidFill>
                      <a:schemeClr val="bg1">
                        <a:lumMod val="85000"/>
                      </a:schemeClr>
                    </a:solidFill>
                  </a:tcPr>
                </a:tc>
                <a:extLst>
                  <a:ext uri="{0D108BD9-81ED-4DB2-BD59-A6C34878D82A}">
                    <a16:rowId xmlns:a16="http://schemas.microsoft.com/office/drawing/2014/main" val="10002"/>
                  </a:ext>
                </a:extLst>
              </a:tr>
              <a:tr h="1073453">
                <a:tc>
                  <a:txBody>
                    <a:bodyPr/>
                    <a:lstStyle/>
                    <a:p>
                      <a:pPr lvl="0" algn="just"/>
                      <a:r>
                        <a:rPr lang="en-US" sz="1000" b="1" dirty="0"/>
                        <a:t>[INFLUENCE – TRUMP ADMIN] </a:t>
                      </a:r>
                      <a:r>
                        <a:rPr lang="en-US" sz="1000" b="0" dirty="0"/>
                        <a:t>In America, Wall Street, big corporations, and predatory lenders spend millions on lobbyists and political contributions every year. And it pays off – too many politicians take their calls and back their interests, including failing to make common-sense reforms like closing the loophole that allows financial managers to pay lower tax rates than teachers and firefighters. But they’ve gotten much more with the current administration – most top economic officials are billionaires from Wall Street banks. they are looking out for their old colleagues, not the American people. </a:t>
                      </a:r>
                    </a:p>
                    <a:p>
                      <a:pPr lvl="0" algn="ctr"/>
                      <a:r>
                        <a:rPr lang="en-US" sz="1000" b="1" dirty="0"/>
                        <a:t>Likely voters: 46% very convincing, 76% total convincing (Net: +58)</a:t>
                      </a:r>
                    </a:p>
                    <a:p>
                      <a:pPr lvl="0" algn="ctr"/>
                      <a:r>
                        <a:rPr lang="en-US" sz="1000" b="1" dirty="0"/>
                        <a:t>Drop off voters: 47% very convincing</a:t>
                      </a:r>
                    </a:p>
                  </a:txBody>
                  <a:tcPr marL="68580" marR="68580" marT="34290" marB="34290">
                    <a:solidFill>
                      <a:schemeClr val="bg1">
                        <a:lumMod val="85000"/>
                      </a:schemeClr>
                    </a:solidFill>
                  </a:tcPr>
                </a:tc>
                <a:extLst>
                  <a:ext uri="{0D108BD9-81ED-4DB2-BD59-A6C34878D82A}">
                    <a16:rowId xmlns:a16="http://schemas.microsoft.com/office/drawing/2014/main" val="10003"/>
                  </a:ext>
                </a:extLst>
              </a:tr>
              <a:tr h="1073453">
                <a:tc>
                  <a:txBody>
                    <a:bodyPr/>
                    <a:lstStyle/>
                    <a:p>
                      <a:pPr lvl="0" algn="just"/>
                      <a:r>
                        <a:rPr lang="en-US" sz="1000" b="1" dirty="0"/>
                        <a:t>[POWER AND INFLUENCE] </a:t>
                      </a:r>
                      <a:r>
                        <a:rPr lang="en-US" sz="1000" b="0" dirty="0"/>
                        <a:t>Too many politicians in both parties are beholden to Wall Street. The big banks and hedge fund managers spend millions on lobbyists and millions more on political contributions. And the revolving door between Washington and Wall Street ensures that banks always have access to government decision makers. Our elected officials need to work for everyone, not just the wealthy and well-connected. And that means standing up to Wall Street and the big banks.</a:t>
                      </a:r>
                    </a:p>
                    <a:p>
                      <a:pPr lvl="0" algn="ctr"/>
                      <a:r>
                        <a:rPr lang="en-US" sz="1000" b="1" dirty="0"/>
                        <a:t>Likely voters: 46% very convincing, 78% total convincing (Net: +61)</a:t>
                      </a:r>
                    </a:p>
                    <a:p>
                      <a:pPr lvl="0" algn="ctr"/>
                      <a:r>
                        <a:rPr lang="en-US" sz="1000" b="1" dirty="0"/>
                        <a:t>Drop off voters: 47% very convincing</a:t>
                      </a:r>
                    </a:p>
                  </a:txBody>
                  <a:tcPr marL="68580" marR="68580" marT="34290" marB="34290">
                    <a:solidFill>
                      <a:schemeClr val="bg1">
                        <a:lumMod val="85000"/>
                      </a:schemeClr>
                    </a:solidFill>
                  </a:tcPr>
                </a:tc>
                <a:extLst>
                  <a:ext uri="{0D108BD9-81ED-4DB2-BD59-A6C34878D82A}">
                    <a16:rowId xmlns:a16="http://schemas.microsoft.com/office/drawing/2014/main" val="10004"/>
                  </a:ext>
                </a:extLst>
              </a:tr>
            </a:tbl>
          </a:graphicData>
        </a:graphic>
      </p:graphicFrame>
      <p:sp>
        <p:nvSpPr>
          <p:cNvPr id="6" name="Title 1">
            <a:extLst>
              <a:ext uri="{FF2B5EF4-FFF2-40B4-BE49-F238E27FC236}">
                <a16:creationId xmlns:a16="http://schemas.microsoft.com/office/drawing/2014/main" id="{335C4056-4A10-43BC-A559-1F57D4910B77}"/>
              </a:ext>
            </a:extLst>
          </p:cNvPr>
          <p:cNvSpPr>
            <a:spLocks noGrp="1"/>
          </p:cNvSpPr>
          <p:nvPr>
            <p:ph type="title"/>
          </p:nvPr>
        </p:nvSpPr>
        <p:spPr>
          <a:xfrm>
            <a:off x="441049" y="283036"/>
            <a:ext cx="8261902" cy="1058863"/>
          </a:xfrm>
        </p:spPr>
        <p:txBody>
          <a:bodyPr/>
          <a:lstStyle/>
          <a:p>
            <a:pPr algn="ctr"/>
            <a:r>
              <a:rPr lang="en-US" sz="3200" dirty="0"/>
              <a:t>Strongest Messages</a:t>
            </a:r>
          </a:p>
        </p:txBody>
      </p:sp>
    </p:spTree>
    <p:extLst>
      <p:ext uri="{BB962C8B-B14F-4D97-AF65-F5344CB8AC3E}">
        <p14:creationId xmlns:p14="http://schemas.microsoft.com/office/powerpoint/2010/main" val="3082206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C6CC44-9ED7-4AC1-993C-D47F214B86D5}"/>
              </a:ext>
            </a:extLst>
          </p:cNvPr>
          <p:cNvSpPr>
            <a:spLocks noGrp="1"/>
          </p:cNvSpPr>
          <p:nvPr>
            <p:ph type="title"/>
          </p:nvPr>
        </p:nvSpPr>
        <p:spPr/>
        <p:txBody>
          <a:bodyPr/>
          <a:lstStyle/>
          <a:p>
            <a:pPr algn="ctr"/>
            <a:r>
              <a:rPr lang="en-US" dirty="0"/>
              <a:t>Strongest Messages (cont’d)</a:t>
            </a:r>
          </a:p>
        </p:txBody>
      </p:sp>
      <p:sp>
        <p:nvSpPr>
          <p:cNvPr id="4" name="Footer Placeholder 3"/>
          <p:cNvSpPr>
            <a:spLocks noGrp="1"/>
          </p:cNvSpPr>
          <p:nvPr>
            <p:ph type="ftr" sz="quarter" idx="10"/>
          </p:nvPr>
        </p:nvSpPr>
        <p:spPr/>
        <p:txBody>
          <a:bodyPr/>
          <a:lstStyle/>
          <a:p>
            <a:pPr>
              <a:defRPr/>
            </a:pPr>
            <a:fld id="{E2E27AE1-3EA2-435D-933D-FD4B2AD16481}" type="slidenum">
              <a:rPr lang="en-US" smtClean="0">
                <a:solidFill>
                  <a:srgbClr val="000000"/>
                </a:solidFill>
              </a:rPr>
              <a:pPr>
                <a:defRPr/>
              </a:pPr>
              <a:t>9</a:t>
            </a:fld>
            <a:endParaRPr lang="en-US" dirty="0">
              <a:solidFill>
                <a:srgbClr val="000000"/>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393878165"/>
              </p:ext>
            </p:extLst>
          </p:nvPr>
        </p:nvGraphicFramePr>
        <p:xfrm>
          <a:off x="228600" y="1126173"/>
          <a:ext cx="8642073" cy="5044440"/>
        </p:xfrm>
        <a:graphic>
          <a:graphicData uri="http://schemas.openxmlformats.org/drawingml/2006/table">
            <a:tbl>
              <a:tblPr firstRow="1" bandRow="1">
                <a:tableStyleId>{5C22544A-7EE6-4342-B048-85BDC9FD1C3A}</a:tableStyleId>
              </a:tblPr>
              <a:tblGrid>
                <a:gridCol w="8642073">
                  <a:extLst>
                    <a:ext uri="{9D8B030D-6E8A-4147-A177-3AD203B41FA5}">
                      <a16:colId xmlns:a16="http://schemas.microsoft.com/office/drawing/2014/main" val="20000"/>
                    </a:ext>
                  </a:extLst>
                </a:gridCol>
              </a:tblGrid>
              <a:tr h="278130">
                <a:tc>
                  <a:txBody>
                    <a:bodyPr/>
                    <a:lstStyle/>
                    <a:p>
                      <a:pPr algn="ctr"/>
                      <a:r>
                        <a:rPr lang="en-US" sz="1400" dirty="0"/>
                        <a:t>Text of</a:t>
                      </a:r>
                      <a:r>
                        <a:rPr lang="en-US" sz="1400" baseline="0" dirty="0"/>
                        <a:t> Pro-Reform Messages </a:t>
                      </a:r>
                      <a:r>
                        <a:rPr lang="en-US" sz="1400" dirty="0"/>
                        <a:t>(in order of effectiveness) -cont’d</a:t>
                      </a:r>
                    </a:p>
                  </a:txBody>
                  <a:tcPr marL="68580" marR="68580" marT="34290" marB="34290">
                    <a:solidFill>
                      <a:srgbClr val="0085B4"/>
                    </a:solidFill>
                  </a:tcPr>
                </a:tc>
                <a:extLst>
                  <a:ext uri="{0D108BD9-81ED-4DB2-BD59-A6C34878D82A}">
                    <a16:rowId xmlns:a16="http://schemas.microsoft.com/office/drawing/2014/main" val="10000"/>
                  </a:ext>
                </a:extLst>
              </a:tr>
              <a:tr h="925830">
                <a:tc>
                  <a:txBody>
                    <a:bodyPr/>
                    <a:lstStyle/>
                    <a:p>
                      <a:pPr lvl="0" algn="just"/>
                      <a:r>
                        <a:rPr lang="en-US" sz="1000" b="1" dirty="0"/>
                        <a:t>[STOCK BUYBACKS] </a:t>
                      </a:r>
                      <a:r>
                        <a:rPr lang="en-US" sz="1000" b="0" dirty="0"/>
                        <a:t>Some in Congress promised that the new tax cuts for corporations would lead to higher wages, new factories and more jobs. Instead, corporate CEOs are using the money to buy back their own stock, boosting stock prices, increasing the value of their own shares, and making money for themselves. So far, Wall Street has spent almost thirty times more on their shareholders and executives than they have on workers. We need regulations to ensure that companies invest in hardworking Americans, not line their CEO’s pockets. </a:t>
                      </a:r>
                    </a:p>
                    <a:p>
                      <a:pPr lvl="0" algn="ctr"/>
                      <a:r>
                        <a:rPr lang="en-US" sz="1000" b="1" dirty="0"/>
                        <a:t>Likely voters: 45% very convincing, 71% total convincing (Net: +48)</a:t>
                      </a:r>
                    </a:p>
                    <a:p>
                      <a:pPr lvl="0" algn="ctr"/>
                      <a:r>
                        <a:rPr lang="en-US" sz="1000" b="1" dirty="0"/>
                        <a:t>Drop off voters: 49% very convincing</a:t>
                      </a:r>
                    </a:p>
                  </a:txBody>
                  <a:tcPr marL="68580" marR="68580" marT="34290" marB="34290">
                    <a:solidFill>
                      <a:schemeClr val="bg1">
                        <a:lumMod val="85000"/>
                      </a:schemeClr>
                    </a:solidFill>
                  </a:tcPr>
                </a:tc>
                <a:extLst>
                  <a:ext uri="{0D108BD9-81ED-4DB2-BD59-A6C34878D82A}">
                    <a16:rowId xmlns:a16="http://schemas.microsoft.com/office/drawing/2014/main" val="10001"/>
                  </a:ext>
                </a:extLst>
              </a:tr>
              <a:tr h="782955">
                <a:tc>
                  <a:txBody>
                    <a:bodyPr/>
                    <a:lstStyle/>
                    <a:p>
                      <a:pPr lvl="0" algn="just"/>
                      <a:r>
                        <a:rPr lang="en-US" sz="1000" b="1" dirty="0"/>
                        <a:t>[TAX BILL FOR WEALTHY] </a:t>
                      </a:r>
                      <a:r>
                        <a:rPr lang="en-US" sz="1000" b="0" dirty="0"/>
                        <a:t>This tax bill was supposed to benefit all Americans. But while hardworking families haven’t seen much in their paychecks, the wealthy and big corporations are already cashing out. They are huge beneficiaries of the bill, collectively getting over $1 trillion in new tax breaks. Instead of using our tax dollars to invest in education and healthcare, and to help middle class families make ends meet, this tax bill was written to benefit big corporations and the wealthy. </a:t>
                      </a:r>
                    </a:p>
                    <a:p>
                      <a:pPr lvl="0" algn="ctr"/>
                      <a:r>
                        <a:rPr lang="en-US" sz="1000" b="1" dirty="0"/>
                        <a:t>Likely voters: 45% very convincing, 66% total convincing (Net: +37)</a:t>
                      </a:r>
                    </a:p>
                    <a:p>
                      <a:pPr lvl="0" algn="ctr"/>
                      <a:r>
                        <a:rPr lang="en-US" sz="1000" b="1" dirty="0"/>
                        <a:t>Drop off voters: 47% very convincing</a:t>
                      </a:r>
                    </a:p>
                  </a:txBody>
                  <a:tcPr marL="68580" marR="68580" marT="34290" marB="34290">
                    <a:solidFill>
                      <a:schemeClr val="bg1">
                        <a:lumMod val="85000"/>
                      </a:schemeClr>
                    </a:solidFill>
                  </a:tcPr>
                </a:tc>
                <a:extLst>
                  <a:ext uri="{0D108BD9-81ED-4DB2-BD59-A6C34878D82A}">
                    <a16:rowId xmlns:a16="http://schemas.microsoft.com/office/drawing/2014/main" val="10002"/>
                  </a:ext>
                </a:extLst>
              </a:tr>
              <a:tr h="78295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000" b="1" dirty="0"/>
                        <a:t>[FAIR SHARE/ECONOMY FOR ALL] </a:t>
                      </a:r>
                      <a:r>
                        <a:rPr lang="en-US" sz="1000" b="0" dirty="0"/>
                        <a:t>Politicians continue to feed us the same old line that giving tax breaks to Wall Street and big corporations leads to economic growth for all. And again and again, it proves not to be the case. Instead of repeating the same failed policies, we should make sure the financial industry and large corporations pay their fair share in taxes to help fund investments in education, healthcare, infrastructure, and other priorities that actually create jobs and build an economy that works for us. </a:t>
                      </a:r>
                    </a:p>
                    <a:p>
                      <a:pPr lvl="0" algn="ctr"/>
                      <a:r>
                        <a:rPr lang="en-US" sz="1000" b="1" dirty="0"/>
                        <a:t>Likely voters: 44% very convincing, 71% total convincing (Net: +47)</a:t>
                      </a:r>
                    </a:p>
                    <a:p>
                      <a:pPr lvl="0" algn="ctr"/>
                      <a:r>
                        <a:rPr lang="en-US" sz="1000" b="1" dirty="0"/>
                        <a:t>Drop off voters: 47% very convincing</a:t>
                      </a:r>
                    </a:p>
                  </a:txBody>
                  <a:tcPr marL="68580" marR="68580" marT="34290" marB="34290">
                    <a:solidFill>
                      <a:schemeClr val="bg1">
                        <a:lumMod val="85000"/>
                      </a:schemeClr>
                    </a:solidFill>
                  </a:tcPr>
                </a:tc>
                <a:extLst>
                  <a:ext uri="{0D108BD9-81ED-4DB2-BD59-A6C34878D82A}">
                    <a16:rowId xmlns:a16="http://schemas.microsoft.com/office/drawing/2014/main" val="2704755554"/>
                  </a:ext>
                </a:extLst>
              </a:tr>
              <a:tr h="925830">
                <a:tc>
                  <a:txBody>
                    <a:bodyPr/>
                    <a:lstStyle/>
                    <a:p>
                      <a:pPr lvl="0" algn="ctr"/>
                      <a:r>
                        <a:rPr lang="en-US" sz="1000" b="1" dirty="0"/>
                        <a:t>[TAX BILL FOR DONORS] </a:t>
                      </a:r>
                      <a:r>
                        <a:rPr lang="en-US" sz="1000" b="0" dirty="0"/>
                        <a:t>Wall Street donors lobbied Congress hard for the recent tax bill, spending billions of dollars influencing politicians and then threatening to pull their campaign donations if it didn’t pass. And it worked: the new tax bill lowers the corporate rate and maintains loopholes for CEOs, saving Wall Street corporations over $250 billion, enough money to fund 300,000 new elementary school teachers for ten years. Congress should be helping hardworking American families make ends meet, not padding Wall Street’s profits. </a:t>
                      </a:r>
                    </a:p>
                    <a:p>
                      <a:pPr lvl="0" algn="ctr"/>
                      <a:r>
                        <a:rPr lang="en-US" sz="1000" b="1" dirty="0"/>
                        <a:t>Likely voters: 44% very convincing, 71% total convincing (Net: +46)</a:t>
                      </a:r>
                    </a:p>
                    <a:p>
                      <a:pPr lvl="0" algn="ctr"/>
                      <a:r>
                        <a:rPr lang="en-US" sz="1000" b="1" dirty="0"/>
                        <a:t>Drop off voters: 50% very convincing</a:t>
                      </a:r>
                    </a:p>
                  </a:txBody>
                  <a:tcPr marL="68580" marR="68580" marT="34290" marB="34290">
                    <a:solidFill>
                      <a:schemeClr val="bg1">
                        <a:lumMod val="85000"/>
                      </a:schemeClr>
                    </a:solidFill>
                  </a:tcPr>
                </a:tc>
                <a:extLst>
                  <a:ext uri="{0D108BD9-81ED-4DB2-BD59-A6C34878D82A}">
                    <a16:rowId xmlns:a16="http://schemas.microsoft.com/office/drawing/2014/main" val="3334134200"/>
                  </a:ext>
                </a:extLst>
              </a:tr>
              <a:tr h="78295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1000" b="1" dirty="0"/>
                        <a:t>[EXPLOITATION w/ POC] </a:t>
                      </a:r>
                      <a:r>
                        <a:rPr lang="en-US" sz="1000" b="0" dirty="0"/>
                        <a:t>Whether white, black, or brown, we all want to build a better future for our children. But big banks and Wall Street firms are rigging the rules of our economy, and targeting minority families for predatory lending and higher interest rates for their car loans and mortgages. Instead of giving Wall Street more tax breaks, we need to hold them accountable for their discriminatory actions which create mountains of debt for hardworking women, African Americans, and Latinos. </a:t>
                      </a:r>
                    </a:p>
                    <a:p>
                      <a:pPr lvl="0" algn="ctr"/>
                      <a:r>
                        <a:rPr lang="en-US" sz="1000" b="1" dirty="0"/>
                        <a:t>Likely voters: 44% very convincing, 69% total convincing (Net: +44)</a:t>
                      </a:r>
                    </a:p>
                    <a:p>
                      <a:pPr lvl="0" algn="ctr"/>
                      <a:r>
                        <a:rPr lang="en-US" sz="1000" b="1" dirty="0"/>
                        <a:t>Drop off voters: 52% very convincing</a:t>
                      </a:r>
                    </a:p>
                  </a:txBody>
                  <a:tcPr marL="68580" marR="68580" marT="34290" marB="34290">
                    <a:solidFill>
                      <a:schemeClr val="bg1">
                        <a:lumMod val="85000"/>
                      </a:schemeClr>
                    </a:solidFill>
                  </a:tcPr>
                </a:tc>
                <a:extLst>
                  <a:ext uri="{0D108BD9-81ED-4DB2-BD59-A6C34878D82A}">
                    <a16:rowId xmlns:a16="http://schemas.microsoft.com/office/drawing/2014/main" val="2288326030"/>
                  </a:ext>
                </a:extLst>
              </a:tr>
            </a:tbl>
          </a:graphicData>
        </a:graphic>
      </p:graphicFrame>
    </p:spTree>
    <p:extLst>
      <p:ext uri="{BB962C8B-B14F-4D97-AF65-F5344CB8AC3E}">
        <p14:creationId xmlns:p14="http://schemas.microsoft.com/office/powerpoint/2010/main" val="725822491"/>
      </p:ext>
    </p:extLst>
  </p:cSld>
  <p:clrMapOvr>
    <a:masterClrMapping/>
  </p:clrMapOvr>
</p:sld>
</file>

<file path=ppt/theme/theme1.xml><?xml version="1.0" encoding="utf-8"?>
<a:theme xmlns:a="http://schemas.openxmlformats.org/drawingml/2006/main" name="tiled watermark">
  <a:themeElements>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Calibri" pitchFamily="34" charset="0"/>
            <a:cs typeface="Times New Roman" pitchFamily="18" charset="0"/>
          </a:defRPr>
        </a:defPPr>
      </a:lstStyle>
    </a:spDef>
    <a:ln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Calibri" pitchFamily="34" charset="0"/>
            <a:cs typeface="Times New Roman" pitchFamily="18" charset="0"/>
          </a:defRPr>
        </a:defPPr>
      </a:lstStyle>
    </a:lnDef>
  </a:objectDefaults>
  <a:extraClrSchemeLst>
    <a:extraClrScheme>
      <a:clrScheme name="tiled watermark 1">
        <a:dk1>
          <a:srgbClr val="5F5F5F"/>
        </a:dk1>
        <a:lt1>
          <a:srgbClr val="FFFFFF"/>
        </a:lt1>
        <a:dk2>
          <a:srgbClr val="0085B4"/>
        </a:dk2>
        <a:lt2>
          <a:srgbClr val="B2B2B2"/>
        </a:lt2>
        <a:accent1>
          <a:srgbClr val="B4182E"/>
        </a:accent1>
        <a:accent2>
          <a:srgbClr val="B4E5FE"/>
        </a:accent2>
        <a:accent3>
          <a:srgbClr val="FFFFFF"/>
        </a:accent3>
        <a:accent4>
          <a:srgbClr val="50505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2">
        <a:dk1>
          <a:srgbClr val="5F5F5F"/>
        </a:dk1>
        <a:lt1>
          <a:srgbClr val="FFFFFF"/>
        </a:lt1>
        <a:dk2>
          <a:srgbClr val="0085B4"/>
        </a:dk2>
        <a:lt2>
          <a:srgbClr val="B2B2B2"/>
        </a:lt2>
        <a:accent1>
          <a:srgbClr val="FF9900"/>
        </a:accent1>
        <a:accent2>
          <a:srgbClr val="B2B2B2"/>
        </a:accent2>
        <a:accent3>
          <a:srgbClr val="FFFFFF"/>
        </a:accent3>
        <a:accent4>
          <a:srgbClr val="50505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3">
        <a:dk1>
          <a:srgbClr val="000000"/>
        </a:dk1>
        <a:lt1>
          <a:srgbClr val="FFFFFF"/>
        </a:lt1>
        <a:dk2>
          <a:srgbClr val="0085B4"/>
        </a:dk2>
        <a:lt2>
          <a:srgbClr val="B2B2B2"/>
        </a:lt2>
        <a:accent1>
          <a:srgbClr val="FF9900"/>
        </a:accent1>
        <a:accent2>
          <a:srgbClr val="B2B2B2"/>
        </a:accent2>
        <a:accent3>
          <a:srgbClr val="FFFFFF"/>
        </a:accent3>
        <a:accent4>
          <a:srgbClr val="00000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4">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5">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85B4"/>
        </a:hlink>
        <a:folHlink>
          <a:srgbClr val="FFCCCC"/>
        </a:folHlink>
      </a:clrScheme>
      <a:clrMap bg1="lt1" tx1="dk1" bg2="lt2" tx2="dk2" accent1="accent1" accent2="accent2" accent3="accent3" accent4="accent4" accent5="accent5" accent6="accent6" hlink="hlink" folHlink="folHlink"/>
    </a:extraClrScheme>
    <a:extraClrScheme>
      <a:clrScheme name="tiled watermark 6">
        <a:dk1>
          <a:srgbClr val="000000"/>
        </a:dk1>
        <a:lt1>
          <a:srgbClr val="FFFFFF"/>
        </a:lt1>
        <a:dk2>
          <a:srgbClr val="0085B4"/>
        </a:dk2>
        <a:lt2>
          <a:srgbClr val="B2B2B2"/>
        </a:lt2>
        <a:accent1>
          <a:srgbClr val="DE8400"/>
        </a:accent1>
        <a:accent2>
          <a:srgbClr val="577600"/>
        </a:accent2>
        <a:accent3>
          <a:srgbClr val="FFFFFF"/>
        </a:accent3>
        <a:accent4>
          <a:srgbClr val="000000"/>
        </a:accent4>
        <a:accent5>
          <a:srgbClr val="ECC2AA"/>
        </a:accent5>
        <a:accent6>
          <a:srgbClr val="4E6A00"/>
        </a:accent6>
        <a:hlink>
          <a:srgbClr val="710093"/>
        </a:hlink>
        <a:folHlink>
          <a:srgbClr val="BD2925"/>
        </a:folHlink>
      </a:clrScheme>
      <a:clrMap bg1="lt1" tx1="dk1" bg2="lt2" tx2="dk2" accent1="accent1" accent2="accent2" accent3="accent3" accent4="accent4" accent5="accent5" accent6="accent6" hlink="hlink" folHlink="folHlink"/>
    </a:extraClrScheme>
    <a:extraClrScheme>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7_tiled watermark">
  <a:themeElements>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led watermark 1">
        <a:dk1>
          <a:srgbClr val="5F5F5F"/>
        </a:dk1>
        <a:lt1>
          <a:srgbClr val="FFFFFF"/>
        </a:lt1>
        <a:dk2>
          <a:srgbClr val="0085B4"/>
        </a:dk2>
        <a:lt2>
          <a:srgbClr val="B2B2B2"/>
        </a:lt2>
        <a:accent1>
          <a:srgbClr val="B4182E"/>
        </a:accent1>
        <a:accent2>
          <a:srgbClr val="B4E5FE"/>
        </a:accent2>
        <a:accent3>
          <a:srgbClr val="FFFFFF"/>
        </a:accent3>
        <a:accent4>
          <a:srgbClr val="50505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2">
        <a:dk1>
          <a:srgbClr val="5F5F5F"/>
        </a:dk1>
        <a:lt1>
          <a:srgbClr val="FFFFFF"/>
        </a:lt1>
        <a:dk2>
          <a:srgbClr val="0085B4"/>
        </a:dk2>
        <a:lt2>
          <a:srgbClr val="B2B2B2"/>
        </a:lt2>
        <a:accent1>
          <a:srgbClr val="FF9900"/>
        </a:accent1>
        <a:accent2>
          <a:srgbClr val="B2B2B2"/>
        </a:accent2>
        <a:accent3>
          <a:srgbClr val="FFFFFF"/>
        </a:accent3>
        <a:accent4>
          <a:srgbClr val="50505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3">
        <a:dk1>
          <a:srgbClr val="000000"/>
        </a:dk1>
        <a:lt1>
          <a:srgbClr val="FFFFFF"/>
        </a:lt1>
        <a:dk2>
          <a:srgbClr val="0085B4"/>
        </a:dk2>
        <a:lt2>
          <a:srgbClr val="B2B2B2"/>
        </a:lt2>
        <a:accent1>
          <a:srgbClr val="FF9900"/>
        </a:accent1>
        <a:accent2>
          <a:srgbClr val="B2B2B2"/>
        </a:accent2>
        <a:accent3>
          <a:srgbClr val="FFFFFF"/>
        </a:accent3>
        <a:accent4>
          <a:srgbClr val="00000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4">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5">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85B4"/>
        </a:hlink>
        <a:folHlink>
          <a:srgbClr val="FFCCCC"/>
        </a:folHlink>
      </a:clrScheme>
      <a:clrMap bg1="lt1" tx1="dk1" bg2="lt2" tx2="dk2" accent1="accent1" accent2="accent2" accent3="accent3" accent4="accent4" accent5="accent5" accent6="accent6" hlink="hlink" folHlink="folHlink"/>
    </a:extraClrScheme>
    <a:extraClrScheme>
      <a:clrScheme name="tiled watermark 6">
        <a:dk1>
          <a:srgbClr val="000000"/>
        </a:dk1>
        <a:lt1>
          <a:srgbClr val="FFFFFF"/>
        </a:lt1>
        <a:dk2>
          <a:srgbClr val="0085B4"/>
        </a:dk2>
        <a:lt2>
          <a:srgbClr val="B2B2B2"/>
        </a:lt2>
        <a:accent1>
          <a:srgbClr val="DE8400"/>
        </a:accent1>
        <a:accent2>
          <a:srgbClr val="577600"/>
        </a:accent2>
        <a:accent3>
          <a:srgbClr val="FFFFFF"/>
        </a:accent3>
        <a:accent4>
          <a:srgbClr val="000000"/>
        </a:accent4>
        <a:accent5>
          <a:srgbClr val="ECC2AA"/>
        </a:accent5>
        <a:accent6>
          <a:srgbClr val="4E6A00"/>
        </a:accent6>
        <a:hlink>
          <a:srgbClr val="710093"/>
        </a:hlink>
        <a:folHlink>
          <a:srgbClr val="BD2925"/>
        </a:folHlink>
      </a:clrScheme>
      <a:clrMap bg1="lt1" tx1="dk1" bg2="lt2" tx2="dk2" accent1="accent1" accent2="accent2" accent3="accent3" accent4="accent4" accent5="accent5" accent6="accent6" hlink="hlink" folHlink="folHlink"/>
    </a:extraClrScheme>
    <a:extraClrScheme>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22_tiled watermark">
  <a:themeElements>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led watermark 1">
        <a:dk1>
          <a:srgbClr val="5F5F5F"/>
        </a:dk1>
        <a:lt1>
          <a:srgbClr val="FFFFFF"/>
        </a:lt1>
        <a:dk2>
          <a:srgbClr val="0085B4"/>
        </a:dk2>
        <a:lt2>
          <a:srgbClr val="B2B2B2"/>
        </a:lt2>
        <a:accent1>
          <a:srgbClr val="B4182E"/>
        </a:accent1>
        <a:accent2>
          <a:srgbClr val="B4E5FE"/>
        </a:accent2>
        <a:accent3>
          <a:srgbClr val="FFFFFF"/>
        </a:accent3>
        <a:accent4>
          <a:srgbClr val="50505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2">
        <a:dk1>
          <a:srgbClr val="5F5F5F"/>
        </a:dk1>
        <a:lt1>
          <a:srgbClr val="FFFFFF"/>
        </a:lt1>
        <a:dk2>
          <a:srgbClr val="0085B4"/>
        </a:dk2>
        <a:lt2>
          <a:srgbClr val="B2B2B2"/>
        </a:lt2>
        <a:accent1>
          <a:srgbClr val="FF9900"/>
        </a:accent1>
        <a:accent2>
          <a:srgbClr val="B2B2B2"/>
        </a:accent2>
        <a:accent3>
          <a:srgbClr val="FFFFFF"/>
        </a:accent3>
        <a:accent4>
          <a:srgbClr val="50505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3">
        <a:dk1>
          <a:srgbClr val="000000"/>
        </a:dk1>
        <a:lt1>
          <a:srgbClr val="FFFFFF"/>
        </a:lt1>
        <a:dk2>
          <a:srgbClr val="0085B4"/>
        </a:dk2>
        <a:lt2>
          <a:srgbClr val="B2B2B2"/>
        </a:lt2>
        <a:accent1>
          <a:srgbClr val="FF9900"/>
        </a:accent1>
        <a:accent2>
          <a:srgbClr val="B2B2B2"/>
        </a:accent2>
        <a:accent3>
          <a:srgbClr val="FFFFFF"/>
        </a:accent3>
        <a:accent4>
          <a:srgbClr val="00000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4">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5">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85B4"/>
        </a:hlink>
        <a:folHlink>
          <a:srgbClr val="FFCCCC"/>
        </a:folHlink>
      </a:clrScheme>
      <a:clrMap bg1="lt1" tx1="dk1" bg2="lt2" tx2="dk2" accent1="accent1" accent2="accent2" accent3="accent3" accent4="accent4" accent5="accent5" accent6="accent6" hlink="hlink" folHlink="folHlink"/>
    </a:extraClrScheme>
    <a:extraClrScheme>
      <a:clrScheme name="tiled watermark 6">
        <a:dk1>
          <a:srgbClr val="000000"/>
        </a:dk1>
        <a:lt1>
          <a:srgbClr val="FFFFFF"/>
        </a:lt1>
        <a:dk2>
          <a:srgbClr val="0085B4"/>
        </a:dk2>
        <a:lt2>
          <a:srgbClr val="B2B2B2"/>
        </a:lt2>
        <a:accent1>
          <a:srgbClr val="DE8400"/>
        </a:accent1>
        <a:accent2>
          <a:srgbClr val="577600"/>
        </a:accent2>
        <a:accent3>
          <a:srgbClr val="FFFFFF"/>
        </a:accent3>
        <a:accent4>
          <a:srgbClr val="000000"/>
        </a:accent4>
        <a:accent5>
          <a:srgbClr val="ECC2AA"/>
        </a:accent5>
        <a:accent6>
          <a:srgbClr val="4E6A00"/>
        </a:accent6>
        <a:hlink>
          <a:srgbClr val="710093"/>
        </a:hlink>
        <a:folHlink>
          <a:srgbClr val="BD2925"/>
        </a:folHlink>
      </a:clrScheme>
      <a:clrMap bg1="lt1" tx1="dk1" bg2="lt2" tx2="dk2" accent1="accent1" accent2="accent2" accent3="accent3" accent4="accent4" accent5="accent5" accent6="accent6" hlink="hlink" folHlink="folHlink"/>
    </a:extraClrScheme>
    <a:extraClrScheme>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iled watermark">
  <a:themeElements>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Calibri" pitchFamily="34" charset="0"/>
            <a:cs typeface="Times New Roman" pitchFamily="18" charset="0"/>
          </a:defRPr>
        </a:defPPr>
      </a:lstStyle>
    </a:spDef>
    <a:ln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Calibri" pitchFamily="34" charset="0"/>
            <a:cs typeface="Times New Roman" pitchFamily="18" charset="0"/>
          </a:defRPr>
        </a:defPPr>
      </a:lstStyle>
    </a:lnDef>
  </a:objectDefaults>
  <a:extraClrSchemeLst>
    <a:extraClrScheme>
      <a:clrScheme name="tiled watermark 1">
        <a:dk1>
          <a:srgbClr val="5F5F5F"/>
        </a:dk1>
        <a:lt1>
          <a:srgbClr val="FFFFFF"/>
        </a:lt1>
        <a:dk2>
          <a:srgbClr val="0085B4"/>
        </a:dk2>
        <a:lt2>
          <a:srgbClr val="B2B2B2"/>
        </a:lt2>
        <a:accent1>
          <a:srgbClr val="B4182E"/>
        </a:accent1>
        <a:accent2>
          <a:srgbClr val="B4E5FE"/>
        </a:accent2>
        <a:accent3>
          <a:srgbClr val="FFFFFF"/>
        </a:accent3>
        <a:accent4>
          <a:srgbClr val="50505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2">
        <a:dk1>
          <a:srgbClr val="5F5F5F"/>
        </a:dk1>
        <a:lt1>
          <a:srgbClr val="FFFFFF"/>
        </a:lt1>
        <a:dk2>
          <a:srgbClr val="0085B4"/>
        </a:dk2>
        <a:lt2>
          <a:srgbClr val="B2B2B2"/>
        </a:lt2>
        <a:accent1>
          <a:srgbClr val="FF9900"/>
        </a:accent1>
        <a:accent2>
          <a:srgbClr val="B2B2B2"/>
        </a:accent2>
        <a:accent3>
          <a:srgbClr val="FFFFFF"/>
        </a:accent3>
        <a:accent4>
          <a:srgbClr val="50505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3">
        <a:dk1>
          <a:srgbClr val="000000"/>
        </a:dk1>
        <a:lt1>
          <a:srgbClr val="FFFFFF"/>
        </a:lt1>
        <a:dk2>
          <a:srgbClr val="0085B4"/>
        </a:dk2>
        <a:lt2>
          <a:srgbClr val="B2B2B2"/>
        </a:lt2>
        <a:accent1>
          <a:srgbClr val="FF9900"/>
        </a:accent1>
        <a:accent2>
          <a:srgbClr val="B2B2B2"/>
        </a:accent2>
        <a:accent3>
          <a:srgbClr val="FFFFFF"/>
        </a:accent3>
        <a:accent4>
          <a:srgbClr val="00000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4">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5">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85B4"/>
        </a:hlink>
        <a:folHlink>
          <a:srgbClr val="FFCCCC"/>
        </a:folHlink>
      </a:clrScheme>
      <a:clrMap bg1="lt1" tx1="dk1" bg2="lt2" tx2="dk2" accent1="accent1" accent2="accent2" accent3="accent3" accent4="accent4" accent5="accent5" accent6="accent6" hlink="hlink" folHlink="folHlink"/>
    </a:extraClrScheme>
    <a:extraClrScheme>
      <a:clrScheme name="tiled watermark 6">
        <a:dk1>
          <a:srgbClr val="000000"/>
        </a:dk1>
        <a:lt1>
          <a:srgbClr val="FFFFFF"/>
        </a:lt1>
        <a:dk2>
          <a:srgbClr val="0085B4"/>
        </a:dk2>
        <a:lt2>
          <a:srgbClr val="B2B2B2"/>
        </a:lt2>
        <a:accent1>
          <a:srgbClr val="DE8400"/>
        </a:accent1>
        <a:accent2>
          <a:srgbClr val="577600"/>
        </a:accent2>
        <a:accent3>
          <a:srgbClr val="FFFFFF"/>
        </a:accent3>
        <a:accent4>
          <a:srgbClr val="000000"/>
        </a:accent4>
        <a:accent5>
          <a:srgbClr val="ECC2AA"/>
        </a:accent5>
        <a:accent6>
          <a:srgbClr val="4E6A00"/>
        </a:accent6>
        <a:hlink>
          <a:srgbClr val="710093"/>
        </a:hlink>
        <a:folHlink>
          <a:srgbClr val="BD2925"/>
        </a:folHlink>
      </a:clrScheme>
      <a:clrMap bg1="lt1" tx1="dk1" bg2="lt2" tx2="dk2" accent1="accent1" accent2="accent2" accent3="accent3" accent4="accent4" accent5="accent5" accent6="accent6" hlink="hlink" folHlink="folHlink"/>
    </a:extraClrScheme>
    <a:extraClrScheme>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tiled watermark">
  <a:themeElements>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Calibri" charset="0"/>
            <a:ea typeface="ＭＳ Ｐゴシック" charset="0"/>
            <a:cs typeface="Times New Roman" charset="0"/>
          </a:defRPr>
        </a:defPPr>
      </a:lstStyle>
    </a:spDef>
    <a:ln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Calibri" charset="0"/>
            <a:ea typeface="ＭＳ Ｐゴシック" charset="0"/>
            <a:cs typeface="Times New Roman" charset="0"/>
          </a:defRPr>
        </a:defPPr>
      </a:lstStyle>
    </a:lnDef>
  </a:objectDefaults>
  <a:extraClrSchemeLst>
    <a:extraClrScheme>
      <a:clrScheme name="tiled watermark 1">
        <a:dk1>
          <a:srgbClr val="5F5F5F"/>
        </a:dk1>
        <a:lt1>
          <a:srgbClr val="FFFFFF"/>
        </a:lt1>
        <a:dk2>
          <a:srgbClr val="0085B4"/>
        </a:dk2>
        <a:lt2>
          <a:srgbClr val="B2B2B2"/>
        </a:lt2>
        <a:accent1>
          <a:srgbClr val="B4182E"/>
        </a:accent1>
        <a:accent2>
          <a:srgbClr val="B4E5FE"/>
        </a:accent2>
        <a:accent3>
          <a:srgbClr val="FFFFFF"/>
        </a:accent3>
        <a:accent4>
          <a:srgbClr val="50505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2">
        <a:dk1>
          <a:srgbClr val="5F5F5F"/>
        </a:dk1>
        <a:lt1>
          <a:srgbClr val="FFFFFF"/>
        </a:lt1>
        <a:dk2>
          <a:srgbClr val="0085B4"/>
        </a:dk2>
        <a:lt2>
          <a:srgbClr val="B2B2B2"/>
        </a:lt2>
        <a:accent1>
          <a:srgbClr val="FF9900"/>
        </a:accent1>
        <a:accent2>
          <a:srgbClr val="B2B2B2"/>
        </a:accent2>
        <a:accent3>
          <a:srgbClr val="FFFFFF"/>
        </a:accent3>
        <a:accent4>
          <a:srgbClr val="50505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3">
        <a:dk1>
          <a:srgbClr val="000000"/>
        </a:dk1>
        <a:lt1>
          <a:srgbClr val="FFFFFF"/>
        </a:lt1>
        <a:dk2>
          <a:srgbClr val="0085B4"/>
        </a:dk2>
        <a:lt2>
          <a:srgbClr val="B2B2B2"/>
        </a:lt2>
        <a:accent1>
          <a:srgbClr val="FF9900"/>
        </a:accent1>
        <a:accent2>
          <a:srgbClr val="B2B2B2"/>
        </a:accent2>
        <a:accent3>
          <a:srgbClr val="FFFFFF"/>
        </a:accent3>
        <a:accent4>
          <a:srgbClr val="00000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4">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5">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85B4"/>
        </a:hlink>
        <a:folHlink>
          <a:srgbClr val="FFCCCC"/>
        </a:folHlink>
      </a:clrScheme>
      <a:clrMap bg1="lt1" tx1="dk1" bg2="lt2" tx2="dk2" accent1="accent1" accent2="accent2" accent3="accent3" accent4="accent4" accent5="accent5" accent6="accent6" hlink="hlink" folHlink="folHlink"/>
    </a:extraClrScheme>
    <a:extraClrScheme>
      <a:clrScheme name="tiled watermark 6">
        <a:dk1>
          <a:srgbClr val="000000"/>
        </a:dk1>
        <a:lt1>
          <a:srgbClr val="FFFFFF"/>
        </a:lt1>
        <a:dk2>
          <a:srgbClr val="0085B4"/>
        </a:dk2>
        <a:lt2>
          <a:srgbClr val="B2B2B2"/>
        </a:lt2>
        <a:accent1>
          <a:srgbClr val="DE8400"/>
        </a:accent1>
        <a:accent2>
          <a:srgbClr val="577600"/>
        </a:accent2>
        <a:accent3>
          <a:srgbClr val="FFFFFF"/>
        </a:accent3>
        <a:accent4>
          <a:srgbClr val="000000"/>
        </a:accent4>
        <a:accent5>
          <a:srgbClr val="ECC2AA"/>
        </a:accent5>
        <a:accent6>
          <a:srgbClr val="4E6A00"/>
        </a:accent6>
        <a:hlink>
          <a:srgbClr val="710093"/>
        </a:hlink>
        <a:folHlink>
          <a:srgbClr val="BD2925"/>
        </a:folHlink>
      </a:clrScheme>
      <a:clrMap bg1="lt1" tx1="dk1" bg2="lt2" tx2="dk2" accent1="accent1" accent2="accent2" accent3="accent3" accent4="accent4" accent5="accent5" accent6="accent6" hlink="hlink" folHlink="folHlink"/>
    </a:extraClrScheme>
    <a:extraClrScheme>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tiled watermark">
  <a:themeElements>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Calibri" charset="0"/>
            <a:ea typeface="ＭＳ Ｐゴシック" charset="0"/>
            <a:cs typeface="Times New Roman" charset="0"/>
          </a:defRPr>
        </a:defPPr>
      </a:lstStyle>
    </a:spDef>
    <a:ln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Calibri" charset="0"/>
            <a:ea typeface="ＭＳ Ｐゴシック" charset="0"/>
            <a:cs typeface="Times New Roman" charset="0"/>
          </a:defRPr>
        </a:defPPr>
      </a:lstStyle>
    </a:lnDef>
  </a:objectDefaults>
  <a:extraClrSchemeLst>
    <a:extraClrScheme>
      <a:clrScheme name="tiled watermark 1">
        <a:dk1>
          <a:srgbClr val="5F5F5F"/>
        </a:dk1>
        <a:lt1>
          <a:srgbClr val="FFFFFF"/>
        </a:lt1>
        <a:dk2>
          <a:srgbClr val="0085B4"/>
        </a:dk2>
        <a:lt2>
          <a:srgbClr val="B2B2B2"/>
        </a:lt2>
        <a:accent1>
          <a:srgbClr val="B4182E"/>
        </a:accent1>
        <a:accent2>
          <a:srgbClr val="B4E5FE"/>
        </a:accent2>
        <a:accent3>
          <a:srgbClr val="FFFFFF"/>
        </a:accent3>
        <a:accent4>
          <a:srgbClr val="50505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2">
        <a:dk1>
          <a:srgbClr val="5F5F5F"/>
        </a:dk1>
        <a:lt1>
          <a:srgbClr val="FFFFFF"/>
        </a:lt1>
        <a:dk2>
          <a:srgbClr val="0085B4"/>
        </a:dk2>
        <a:lt2>
          <a:srgbClr val="B2B2B2"/>
        </a:lt2>
        <a:accent1>
          <a:srgbClr val="FF9900"/>
        </a:accent1>
        <a:accent2>
          <a:srgbClr val="B2B2B2"/>
        </a:accent2>
        <a:accent3>
          <a:srgbClr val="FFFFFF"/>
        </a:accent3>
        <a:accent4>
          <a:srgbClr val="50505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3">
        <a:dk1>
          <a:srgbClr val="000000"/>
        </a:dk1>
        <a:lt1>
          <a:srgbClr val="FFFFFF"/>
        </a:lt1>
        <a:dk2>
          <a:srgbClr val="0085B4"/>
        </a:dk2>
        <a:lt2>
          <a:srgbClr val="B2B2B2"/>
        </a:lt2>
        <a:accent1>
          <a:srgbClr val="FF9900"/>
        </a:accent1>
        <a:accent2>
          <a:srgbClr val="B2B2B2"/>
        </a:accent2>
        <a:accent3>
          <a:srgbClr val="FFFFFF"/>
        </a:accent3>
        <a:accent4>
          <a:srgbClr val="00000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4">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5">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85B4"/>
        </a:hlink>
        <a:folHlink>
          <a:srgbClr val="FFCCCC"/>
        </a:folHlink>
      </a:clrScheme>
      <a:clrMap bg1="lt1" tx1="dk1" bg2="lt2" tx2="dk2" accent1="accent1" accent2="accent2" accent3="accent3" accent4="accent4" accent5="accent5" accent6="accent6" hlink="hlink" folHlink="folHlink"/>
    </a:extraClrScheme>
    <a:extraClrScheme>
      <a:clrScheme name="tiled watermark 6">
        <a:dk1>
          <a:srgbClr val="000000"/>
        </a:dk1>
        <a:lt1>
          <a:srgbClr val="FFFFFF"/>
        </a:lt1>
        <a:dk2>
          <a:srgbClr val="0085B4"/>
        </a:dk2>
        <a:lt2>
          <a:srgbClr val="B2B2B2"/>
        </a:lt2>
        <a:accent1>
          <a:srgbClr val="DE8400"/>
        </a:accent1>
        <a:accent2>
          <a:srgbClr val="577600"/>
        </a:accent2>
        <a:accent3>
          <a:srgbClr val="FFFFFF"/>
        </a:accent3>
        <a:accent4>
          <a:srgbClr val="000000"/>
        </a:accent4>
        <a:accent5>
          <a:srgbClr val="ECC2AA"/>
        </a:accent5>
        <a:accent6>
          <a:srgbClr val="4E6A00"/>
        </a:accent6>
        <a:hlink>
          <a:srgbClr val="710093"/>
        </a:hlink>
        <a:folHlink>
          <a:srgbClr val="BD2925"/>
        </a:folHlink>
      </a:clrScheme>
      <a:clrMap bg1="lt1" tx1="dk1" bg2="lt2" tx2="dk2" accent1="accent1" accent2="accent2" accent3="accent3" accent4="accent4" accent5="accent5" accent6="accent6" hlink="hlink" folHlink="folHlink"/>
    </a:extraClrScheme>
    <a:extraClrScheme>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tiled watermark">
  <a:themeElements>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Calibri" pitchFamily="34" charset="0"/>
            <a:cs typeface="Times New Roman" pitchFamily="18" charset="0"/>
          </a:defRPr>
        </a:defPPr>
      </a:lstStyle>
    </a:spDef>
    <a:ln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Calibri" pitchFamily="34" charset="0"/>
            <a:cs typeface="Times New Roman" pitchFamily="18" charset="0"/>
          </a:defRPr>
        </a:defPPr>
      </a:lstStyle>
    </a:lnDef>
  </a:objectDefaults>
  <a:extraClrSchemeLst>
    <a:extraClrScheme>
      <a:clrScheme name="tiled watermark 1">
        <a:dk1>
          <a:srgbClr val="5F5F5F"/>
        </a:dk1>
        <a:lt1>
          <a:srgbClr val="FFFFFF"/>
        </a:lt1>
        <a:dk2>
          <a:srgbClr val="0085B4"/>
        </a:dk2>
        <a:lt2>
          <a:srgbClr val="B2B2B2"/>
        </a:lt2>
        <a:accent1>
          <a:srgbClr val="B4182E"/>
        </a:accent1>
        <a:accent2>
          <a:srgbClr val="B4E5FE"/>
        </a:accent2>
        <a:accent3>
          <a:srgbClr val="FFFFFF"/>
        </a:accent3>
        <a:accent4>
          <a:srgbClr val="50505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2">
        <a:dk1>
          <a:srgbClr val="5F5F5F"/>
        </a:dk1>
        <a:lt1>
          <a:srgbClr val="FFFFFF"/>
        </a:lt1>
        <a:dk2>
          <a:srgbClr val="0085B4"/>
        </a:dk2>
        <a:lt2>
          <a:srgbClr val="B2B2B2"/>
        </a:lt2>
        <a:accent1>
          <a:srgbClr val="FF9900"/>
        </a:accent1>
        <a:accent2>
          <a:srgbClr val="B2B2B2"/>
        </a:accent2>
        <a:accent3>
          <a:srgbClr val="FFFFFF"/>
        </a:accent3>
        <a:accent4>
          <a:srgbClr val="50505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3">
        <a:dk1>
          <a:srgbClr val="000000"/>
        </a:dk1>
        <a:lt1>
          <a:srgbClr val="FFFFFF"/>
        </a:lt1>
        <a:dk2>
          <a:srgbClr val="0085B4"/>
        </a:dk2>
        <a:lt2>
          <a:srgbClr val="B2B2B2"/>
        </a:lt2>
        <a:accent1>
          <a:srgbClr val="FF9900"/>
        </a:accent1>
        <a:accent2>
          <a:srgbClr val="B2B2B2"/>
        </a:accent2>
        <a:accent3>
          <a:srgbClr val="FFFFFF"/>
        </a:accent3>
        <a:accent4>
          <a:srgbClr val="00000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4">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5">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85B4"/>
        </a:hlink>
        <a:folHlink>
          <a:srgbClr val="FFCCCC"/>
        </a:folHlink>
      </a:clrScheme>
      <a:clrMap bg1="lt1" tx1="dk1" bg2="lt2" tx2="dk2" accent1="accent1" accent2="accent2" accent3="accent3" accent4="accent4" accent5="accent5" accent6="accent6" hlink="hlink" folHlink="folHlink"/>
    </a:extraClrScheme>
    <a:extraClrScheme>
      <a:clrScheme name="tiled watermark 6">
        <a:dk1>
          <a:srgbClr val="000000"/>
        </a:dk1>
        <a:lt1>
          <a:srgbClr val="FFFFFF"/>
        </a:lt1>
        <a:dk2>
          <a:srgbClr val="0085B4"/>
        </a:dk2>
        <a:lt2>
          <a:srgbClr val="B2B2B2"/>
        </a:lt2>
        <a:accent1>
          <a:srgbClr val="DE8400"/>
        </a:accent1>
        <a:accent2>
          <a:srgbClr val="577600"/>
        </a:accent2>
        <a:accent3>
          <a:srgbClr val="FFFFFF"/>
        </a:accent3>
        <a:accent4>
          <a:srgbClr val="000000"/>
        </a:accent4>
        <a:accent5>
          <a:srgbClr val="ECC2AA"/>
        </a:accent5>
        <a:accent6>
          <a:srgbClr val="4E6A00"/>
        </a:accent6>
        <a:hlink>
          <a:srgbClr val="710093"/>
        </a:hlink>
        <a:folHlink>
          <a:srgbClr val="BD2925"/>
        </a:folHlink>
      </a:clrScheme>
      <a:clrMap bg1="lt1" tx1="dk1" bg2="lt2" tx2="dk2" accent1="accent1" accent2="accent2" accent3="accent3" accent4="accent4" accent5="accent5" accent6="accent6" hlink="hlink" folHlink="folHlink"/>
    </a:extraClrScheme>
    <a:extraClrScheme>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tiled watermark">
  <a:themeElements>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Calibri" pitchFamily="34" charset="0"/>
            <a:cs typeface="Times New Roman" pitchFamily="18" charset="0"/>
          </a:defRPr>
        </a:defPPr>
      </a:lstStyle>
    </a:spDef>
    <a:ln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Calibri" pitchFamily="34" charset="0"/>
            <a:cs typeface="Times New Roman" pitchFamily="18" charset="0"/>
          </a:defRPr>
        </a:defPPr>
      </a:lstStyle>
    </a:lnDef>
  </a:objectDefaults>
  <a:extraClrSchemeLst>
    <a:extraClrScheme>
      <a:clrScheme name="tiled watermark 1">
        <a:dk1>
          <a:srgbClr val="5F5F5F"/>
        </a:dk1>
        <a:lt1>
          <a:srgbClr val="FFFFFF"/>
        </a:lt1>
        <a:dk2>
          <a:srgbClr val="0085B4"/>
        </a:dk2>
        <a:lt2>
          <a:srgbClr val="B2B2B2"/>
        </a:lt2>
        <a:accent1>
          <a:srgbClr val="B4182E"/>
        </a:accent1>
        <a:accent2>
          <a:srgbClr val="B4E5FE"/>
        </a:accent2>
        <a:accent3>
          <a:srgbClr val="FFFFFF"/>
        </a:accent3>
        <a:accent4>
          <a:srgbClr val="50505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2">
        <a:dk1>
          <a:srgbClr val="5F5F5F"/>
        </a:dk1>
        <a:lt1>
          <a:srgbClr val="FFFFFF"/>
        </a:lt1>
        <a:dk2>
          <a:srgbClr val="0085B4"/>
        </a:dk2>
        <a:lt2>
          <a:srgbClr val="B2B2B2"/>
        </a:lt2>
        <a:accent1>
          <a:srgbClr val="FF9900"/>
        </a:accent1>
        <a:accent2>
          <a:srgbClr val="B2B2B2"/>
        </a:accent2>
        <a:accent3>
          <a:srgbClr val="FFFFFF"/>
        </a:accent3>
        <a:accent4>
          <a:srgbClr val="50505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3">
        <a:dk1>
          <a:srgbClr val="000000"/>
        </a:dk1>
        <a:lt1>
          <a:srgbClr val="FFFFFF"/>
        </a:lt1>
        <a:dk2>
          <a:srgbClr val="0085B4"/>
        </a:dk2>
        <a:lt2>
          <a:srgbClr val="B2B2B2"/>
        </a:lt2>
        <a:accent1>
          <a:srgbClr val="FF9900"/>
        </a:accent1>
        <a:accent2>
          <a:srgbClr val="B2B2B2"/>
        </a:accent2>
        <a:accent3>
          <a:srgbClr val="FFFFFF"/>
        </a:accent3>
        <a:accent4>
          <a:srgbClr val="00000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4">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5">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85B4"/>
        </a:hlink>
        <a:folHlink>
          <a:srgbClr val="FFCCCC"/>
        </a:folHlink>
      </a:clrScheme>
      <a:clrMap bg1="lt1" tx1="dk1" bg2="lt2" tx2="dk2" accent1="accent1" accent2="accent2" accent3="accent3" accent4="accent4" accent5="accent5" accent6="accent6" hlink="hlink" folHlink="folHlink"/>
    </a:extraClrScheme>
    <a:extraClrScheme>
      <a:clrScheme name="tiled watermark 6">
        <a:dk1>
          <a:srgbClr val="000000"/>
        </a:dk1>
        <a:lt1>
          <a:srgbClr val="FFFFFF"/>
        </a:lt1>
        <a:dk2>
          <a:srgbClr val="0085B4"/>
        </a:dk2>
        <a:lt2>
          <a:srgbClr val="B2B2B2"/>
        </a:lt2>
        <a:accent1>
          <a:srgbClr val="DE8400"/>
        </a:accent1>
        <a:accent2>
          <a:srgbClr val="577600"/>
        </a:accent2>
        <a:accent3>
          <a:srgbClr val="FFFFFF"/>
        </a:accent3>
        <a:accent4>
          <a:srgbClr val="000000"/>
        </a:accent4>
        <a:accent5>
          <a:srgbClr val="ECC2AA"/>
        </a:accent5>
        <a:accent6>
          <a:srgbClr val="4E6A00"/>
        </a:accent6>
        <a:hlink>
          <a:srgbClr val="710093"/>
        </a:hlink>
        <a:folHlink>
          <a:srgbClr val="BD2925"/>
        </a:folHlink>
      </a:clrScheme>
      <a:clrMap bg1="lt1" tx1="dk1" bg2="lt2" tx2="dk2" accent1="accent1" accent2="accent2" accent3="accent3" accent4="accent4" accent5="accent5" accent6="accent6" hlink="hlink" folHlink="folHlink"/>
    </a:extraClrScheme>
    <a:extraClrScheme>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0_tiled watermark">
  <a:themeElements>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Calibri" pitchFamily="34" charset="0"/>
            <a:cs typeface="Times New Roman" pitchFamily="18" charset="0"/>
          </a:defRPr>
        </a:defPPr>
      </a:lstStyle>
    </a:spDef>
    <a:ln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Calibri" pitchFamily="34" charset="0"/>
            <a:cs typeface="Times New Roman" pitchFamily="18" charset="0"/>
          </a:defRPr>
        </a:defPPr>
      </a:lstStyle>
    </a:lnDef>
  </a:objectDefaults>
  <a:extraClrSchemeLst>
    <a:extraClrScheme>
      <a:clrScheme name="tiled watermark 1">
        <a:dk1>
          <a:srgbClr val="5F5F5F"/>
        </a:dk1>
        <a:lt1>
          <a:srgbClr val="FFFFFF"/>
        </a:lt1>
        <a:dk2>
          <a:srgbClr val="0085B4"/>
        </a:dk2>
        <a:lt2>
          <a:srgbClr val="B2B2B2"/>
        </a:lt2>
        <a:accent1>
          <a:srgbClr val="B4182E"/>
        </a:accent1>
        <a:accent2>
          <a:srgbClr val="B4E5FE"/>
        </a:accent2>
        <a:accent3>
          <a:srgbClr val="FFFFFF"/>
        </a:accent3>
        <a:accent4>
          <a:srgbClr val="50505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2">
        <a:dk1>
          <a:srgbClr val="5F5F5F"/>
        </a:dk1>
        <a:lt1>
          <a:srgbClr val="FFFFFF"/>
        </a:lt1>
        <a:dk2>
          <a:srgbClr val="0085B4"/>
        </a:dk2>
        <a:lt2>
          <a:srgbClr val="B2B2B2"/>
        </a:lt2>
        <a:accent1>
          <a:srgbClr val="FF9900"/>
        </a:accent1>
        <a:accent2>
          <a:srgbClr val="B2B2B2"/>
        </a:accent2>
        <a:accent3>
          <a:srgbClr val="FFFFFF"/>
        </a:accent3>
        <a:accent4>
          <a:srgbClr val="50505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3">
        <a:dk1>
          <a:srgbClr val="000000"/>
        </a:dk1>
        <a:lt1>
          <a:srgbClr val="FFFFFF"/>
        </a:lt1>
        <a:dk2>
          <a:srgbClr val="0085B4"/>
        </a:dk2>
        <a:lt2>
          <a:srgbClr val="B2B2B2"/>
        </a:lt2>
        <a:accent1>
          <a:srgbClr val="FF9900"/>
        </a:accent1>
        <a:accent2>
          <a:srgbClr val="B2B2B2"/>
        </a:accent2>
        <a:accent3>
          <a:srgbClr val="FFFFFF"/>
        </a:accent3>
        <a:accent4>
          <a:srgbClr val="00000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4">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5">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85B4"/>
        </a:hlink>
        <a:folHlink>
          <a:srgbClr val="FFCCCC"/>
        </a:folHlink>
      </a:clrScheme>
      <a:clrMap bg1="lt1" tx1="dk1" bg2="lt2" tx2="dk2" accent1="accent1" accent2="accent2" accent3="accent3" accent4="accent4" accent5="accent5" accent6="accent6" hlink="hlink" folHlink="folHlink"/>
    </a:extraClrScheme>
    <a:extraClrScheme>
      <a:clrScheme name="tiled watermark 6">
        <a:dk1>
          <a:srgbClr val="000000"/>
        </a:dk1>
        <a:lt1>
          <a:srgbClr val="FFFFFF"/>
        </a:lt1>
        <a:dk2>
          <a:srgbClr val="0085B4"/>
        </a:dk2>
        <a:lt2>
          <a:srgbClr val="B2B2B2"/>
        </a:lt2>
        <a:accent1>
          <a:srgbClr val="DE8400"/>
        </a:accent1>
        <a:accent2>
          <a:srgbClr val="577600"/>
        </a:accent2>
        <a:accent3>
          <a:srgbClr val="FFFFFF"/>
        </a:accent3>
        <a:accent4>
          <a:srgbClr val="000000"/>
        </a:accent4>
        <a:accent5>
          <a:srgbClr val="ECC2AA"/>
        </a:accent5>
        <a:accent6>
          <a:srgbClr val="4E6A00"/>
        </a:accent6>
        <a:hlink>
          <a:srgbClr val="710093"/>
        </a:hlink>
        <a:folHlink>
          <a:srgbClr val="BD2925"/>
        </a:folHlink>
      </a:clrScheme>
      <a:clrMap bg1="lt1" tx1="dk1" bg2="lt2" tx2="dk2" accent1="accent1" accent2="accent2" accent3="accent3" accent4="accent4" accent5="accent5" accent6="accent6" hlink="hlink" folHlink="folHlink"/>
    </a:extraClrScheme>
    <a:extraClrScheme>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3_tiled watermark">
  <a:themeElements>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ＭＳ Ｐゴシック"/>
        <a:cs typeface=""/>
      </a:majorFont>
      <a:minorFont>
        <a:latin typeface="Calibri"/>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Calibri" charset="0"/>
            <a:ea typeface="ＭＳ Ｐゴシック" charset="0"/>
            <a:cs typeface="Times New Roman" charset="0"/>
          </a:defRPr>
        </a:defPPr>
      </a:lstStyle>
    </a:spDef>
    <a:lnDef>
      <a:spPr bwMode="auto">
        <a:xfrm>
          <a:off x="0" y="0"/>
          <a:ext cx="1" cy="1"/>
        </a:xfrm>
        <a:custGeom>
          <a:avLst/>
          <a:gdLst/>
          <a:ahLst/>
          <a:cxnLst/>
          <a:rect l="0" t="0" r="0" b="0"/>
          <a:pathLst/>
        </a:custGeom>
        <a:solidFill>
          <a:srgbClr val="EAEAEA"/>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square" lIns="91440" tIns="45720" rIns="91440" bIns="45720" numCol="1" anchor="ctr" anchorCtr="1" compatLnSpc="1">
        <a:prstTxWarp prst="textNoShape">
          <a:avLst/>
        </a:prstTxWarp>
        <a:spAutoFit/>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Calibri" charset="0"/>
            <a:ea typeface="ＭＳ Ｐゴシック" charset="0"/>
            <a:cs typeface="Times New Roman" charset="0"/>
          </a:defRPr>
        </a:defPPr>
      </a:lstStyle>
    </a:lnDef>
  </a:objectDefaults>
  <a:extraClrSchemeLst>
    <a:extraClrScheme>
      <a:clrScheme name="tiled watermark 1">
        <a:dk1>
          <a:srgbClr val="5F5F5F"/>
        </a:dk1>
        <a:lt1>
          <a:srgbClr val="FFFFFF"/>
        </a:lt1>
        <a:dk2>
          <a:srgbClr val="0085B4"/>
        </a:dk2>
        <a:lt2>
          <a:srgbClr val="B2B2B2"/>
        </a:lt2>
        <a:accent1>
          <a:srgbClr val="B4182E"/>
        </a:accent1>
        <a:accent2>
          <a:srgbClr val="B4E5FE"/>
        </a:accent2>
        <a:accent3>
          <a:srgbClr val="FFFFFF"/>
        </a:accent3>
        <a:accent4>
          <a:srgbClr val="50505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2">
        <a:dk1>
          <a:srgbClr val="5F5F5F"/>
        </a:dk1>
        <a:lt1>
          <a:srgbClr val="FFFFFF"/>
        </a:lt1>
        <a:dk2>
          <a:srgbClr val="0085B4"/>
        </a:dk2>
        <a:lt2>
          <a:srgbClr val="B2B2B2"/>
        </a:lt2>
        <a:accent1>
          <a:srgbClr val="FF9900"/>
        </a:accent1>
        <a:accent2>
          <a:srgbClr val="B2B2B2"/>
        </a:accent2>
        <a:accent3>
          <a:srgbClr val="FFFFFF"/>
        </a:accent3>
        <a:accent4>
          <a:srgbClr val="50505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3">
        <a:dk1>
          <a:srgbClr val="000000"/>
        </a:dk1>
        <a:lt1>
          <a:srgbClr val="FFFFFF"/>
        </a:lt1>
        <a:dk2>
          <a:srgbClr val="0085B4"/>
        </a:dk2>
        <a:lt2>
          <a:srgbClr val="B2B2B2"/>
        </a:lt2>
        <a:accent1>
          <a:srgbClr val="FF9900"/>
        </a:accent1>
        <a:accent2>
          <a:srgbClr val="B2B2B2"/>
        </a:accent2>
        <a:accent3>
          <a:srgbClr val="FFFFFF"/>
        </a:accent3>
        <a:accent4>
          <a:srgbClr val="00000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4">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5">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85B4"/>
        </a:hlink>
        <a:folHlink>
          <a:srgbClr val="FFCCCC"/>
        </a:folHlink>
      </a:clrScheme>
      <a:clrMap bg1="lt1" tx1="dk1" bg2="lt2" tx2="dk2" accent1="accent1" accent2="accent2" accent3="accent3" accent4="accent4" accent5="accent5" accent6="accent6" hlink="hlink" folHlink="folHlink"/>
    </a:extraClrScheme>
    <a:extraClrScheme>
      <a:clrScheme name="tiled watermark 6">
        <a:dk1>
          <a:srgbClr val="000000"/>
        </a:dk1>
        <a:lt1>
          <a:srgbClr val="FFFFFF"/>
        </a:lt1>
        <a:dk2>
          <a:srgbClr val="0085B4"/>
        </a:dk2>
        <a:lt2>
          <a:srgbClr val="B2B2B2"/>
        </a:lt2>
        <a:accent1>
          <a:srgbClr val="DE8400"/>
        </a:accent1>
        <a:accent2>
          <a:srgbClr val="577600"/>
        </a:accent2>
        <a:accent3>
          <a:srgbClr val="FFFFFF"/>
        </a:accent3>
        <a:accent4>
          <a:srgbClr val="000000"/>
        </a:accent4>
        <a:accent5>
          <a:srgbClr val="ECC2AA"/>
        </a:accent5>
        <a:accent6>
          <a:srgbClr val="4E6A00"/>
        </a:accent6>
        <a:hlink>
          <a:srgbClr val="710093"/>
        </a:hlink>
        <a:folHlink>
          <a:srgbClr val="BD2925"/>
        </a:folHlink>
      </a:clrScheme>
      <a:clrMap bg1="lt1" tx1="dk1" bg2="lt2" tx2="dk2" accent1="accent1" accent2="accent2" accent3="accent3" accent4="accent4" accent5="accent5" accent6="accent6" hlink="hlink" folHlink="folHlink"/>
    </a:extraClrScheme>
    <a:extraClrScheme>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4_tiled watermark">
  <a:themeElements>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iled watermark 1">
        <a:dk1>
          <a:srgbClr val="5F5F5F"/>
        </a:dk1>
        <a:lt1>
          <a:srgbClr val="FFFFFF"/>
        </a:lt1>
        <a:dk2>
          <a:srgbClr val="0085B4"/>
        </a:dk2>
        <a:lt2>
          <a:srgbClr val="B2B2B2"/>
        </a:lt2>
        <a:accent1>
          <a:srgbClr val="B4182E"/>
        </a:accent1>
        <a:accent2>
          <a:srgbClr val="B4E5FE"/>
        </a:accent2>
        <a:accent3>
          <a:srgbClr val="FFFFFF"/>
        </a:accent3>
        <a:accent4>
          <a:srgbClr val="50505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2">
        <a:dk1>
          <a:srgbClr val="5F5F5F"/>
        </a:dk1>
        <a:lt1>
          <a:srgbClr val="FFFFFF"/>
        </a:lt1>
        <a:dk2>
          <a:srgbClr val="0085B4"/>
        </a:dk2>
        <a:lt2>
          <a:srgbClr val="B2B2B2"/>
        </a:lt2>
        <a:accent1>
          <a:srgbClr val="FF9900"/>
        </a:accent1>
        <a:accent2>
          <a:srgbClr val="B2B2B2"/>
        </a:accent2>
        <a:accent3>
          <a:srgbClr val="FFFFFF"/>
        </a:accent3>
        <a:accent4>
          <a:srgbClr val="50505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3">
        <a:dk1>
          <a:srgbClr val="000000"/>
        </a:dk1>
        <a:lt1>
          <a:srgbClr val="FFFFFF"/>
        </a:lt1>
        <a:dk2>
          <a:srgbClr val="0085B4"/>
        </a:dk2>
        <a:lt2>
          <a:srgbClr val="B2B2B2"/>
        </a:lt2>
        <a:accent1>
          <a:srgbClr val="FF9900"/>
        </a:accent1>
        <a:accent2>
          <a:srgbClr val="B2B2B2"/>
        </a:accent2>
        <a:accent3>
          <a:srgbClr val="FFFFFF"/>
        </a:accent3>
        <a:accent4>
          <a:srgbClr val="000000"/>
        </a:accent4>
        <a:accent5>
          <a:srgbClr val="FFCAAA"/>
        </a:accent5>
        <a:accent6>
          <a:srgbClr val="A1A1A1"/>
        </a:accent6>
        <a:hlink>
          <a:srgbClr val="808080"/>
        </a:hlink>
        <a:folHlink>
          <a:srgbClr val="FFCC99"/>
        </a:folHlink>
      </a:clrScheme>
      <a:clrMap bg1="lt1" tx1="dk1" bg2="lt2" tx2="dk2" accent1="accent1" accent2="accent2" accent3="accent3" accent4="accent4" accent5="accent5" accent6="accent6" hlink="hlink" folHlink="folHlink"/>
    </a:extraClrScheme>
    <a:extraClrScheme>
      <a:clrScheme name="tiled watermark 4">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9DDD"/>
        </a:hlink>
        <a:folHlink>
          <a:srgbClr val="FFCCCC"/>
        </a:folHlink>
      </a:clrScheme>
      <a:clrMap bg1="lt1" tx1="dk1" bg2="lt2" tx2="dk2" accent1="accent1" accent2="accent2" accent3="accent3" accent4="accent4" accent5="accent5" accent6="accent6" hlink="hlink" folHlink="folHlink"/>
    </a:extraClrScheme>
    <a:extraClrScheme>
      <a:clrScheme name="tiled watermark 5">
        <a:dk1>
          <a:srgbClr val="000000"/>
        </a:dk1>
        <a:lt1>
          <a:srgbClr val="FFFFFF"/>
        </a:lt1>
        <a:dk2>
          <a:srgbClr val="0085B4"/>
        </a:dk2>
        <a:lt2>
          <a:srgbClr val="B2B2B2"/>
        </a:lt2>
        <a:accent1>
          <a:srgbClr val="B4182E"/>
        </a:accent1>
        <a:accent2>
          <a:srgbClr val="B4E5FE"/>
        </a:accent2>
        <a:accent3>
          <a:srgbClr val="FFFFFF"/>
        </a:accent3>
        <a:accent4>
          <a:srgbClr val="000000"/>
        </a:accent4>
        <a:accent5>
          <a:srgbClr val="D6ABAD"/>
        </a:accent5>
        <a:accent6>
          <a:srgbClr val="A3CFE6"/>
        </a:accent6>
        <a:hlink>
          <a:srgbClr val="0085B4"/>
        </a:hlink>
        <a:folHlink>
          <a:srgbClr val="FFCCCC"/>
        </a:folHlink>
      </a:clrScheme>
      <a:clrMap bg1="lt1" tx1="dk1" bg2="lt2" tx2="dk2" accent1="accent1" accent2="accent2" accent3="accent3" accent4="accent4" accent5="accent5" accent6="accent6" hlink="hlink" folHlink="folHlink"/>
    </a:extraClrScheme>
    <a:extraClrScheme>
      <a:clrScheme name="tiled watermark 6">
        <a:dk1>
          <a:srgbClr val="000000"/>
        </a:dk1>
        <a:lt1>
          <a:srgbClr val="FFFFFF"/>
        </a:lt1>
        <a:dk2>
          <a:srgbClr val="0085B4"/>
        </a:dk2>
        <a:lt2>
          <a:srgbClr val="B2B2B2"/>
        </a:lt2>
        <a:accent1>
          <a:srgbClr val="DE8400"/>
        </a:accent1>
        <a:accent2>
          <a:srgbClr val="577600"/>
        </a:accent2>
        <a:accent3>
          <a:srgbClr val="FFFFFF"/>
        </a:accent3>
        <a:accent4>
          <a:srgbClr val="000000"/>
        </a:accent4>
        <a:accent5>
          <a:srgbClr val="ECC2AA"/>
        </a:accent5>
        <a:accent6>
          <a:srgbClr val="4E6A00"/>
        </a:accent6>
        <a:hlink>
          <a:srgbClr val="710093"/>
        </a:hlink>
        <a:folHlink>
          <a:srgbClr val="BD2925"/>
        </a:folHlink>
      </a:clrScheme>
      <a:clrMap bg1="lt1" tx1="dk1" bg2="lt2" tx2="dk2" accent1="accent1" accent2="accent2" accent3="accent3" accent4="accent4" accent5="accent5" accent6="accent6" hlink="hlink" folHlink="folHlink"/>
    </a:extraClrScheme>
    <a:extraClrScheme>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tiled watermark 7">
    <a:dk1>
      <a:srgbClr val="000000"/>
    </a:dk1>
    <a:lt1>
      <a:srgbClr val="FFFFFF"/>
    </a:lt1>
    <a:dk2>
      <a:srgbClr val="0085B4"/>
    </a:dk2>
    <a:lt2>
      <a:srgbClr val="710093"/>
    </a:lt2>
    <a:accent1>
      <a:srgbClr val="DE8400"/>
    </a:accent1>
    <a:accent2>
      <a:srgbClr val="577600"/>
    </a:accent2>
    <a:accent3>
      <a:srgbClr val="FFFFFF"/>
    </a:accent3>
    <a:accent4>
      <a:srgbClr val="000000"/>
    </a:accent4>
    <a:accent5>
      <a:srgbClr val="ECC2AA"/>
    </a:accent5>
    <a:accent6>
      <a:srgbClr val="4E6A00"/>
    </a:accent6>
    <a:hlink>
      <a:srgbClr val="0085B4"/>
    </a:hlink>
    <a:folHlink>
      <a:srgbClr val="BD2925"/>
    </a:folHlink>
  </a:clrScheme>
  <a:fontScheme name="tiled watermark">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57071</TotalTime>
  <Words>2845</Words>
  <Application>Microsoft Office PowerPoint</Application>
  <PresentationFormat>On-screen Show (4:3)</PresentationFormat>
  <Paragraphs>214</Paragraphs>
  <Slides>11</Slides>
  <Notes>7</Notes>
  <HiddenSlides>0</HiddenSlides>
  <MMClips>0</MMClips>
  <ScaleCrop>false</ScaleCrop>
  <HeadingPairs>
    <vt:vector size="6" baseType="variant">
      <vt:variant>
        <vt:lpstr>Fonts Used</vt:lpstr>
      </vt:variant>
      <vt:variant>
        <vt:i4>5</vt:i4>
      </vt:variant>
      <vt:variant>
        <vt:lpstr>Theme</vt:lpstr>
      </vt:variant>
      <vt:variant>
        <vt:i4>11</vt:i4>
      </vt:variant>
      <vt:variant>
        <vt:lpstr>Slide Titles</vt:lpstr>
      </vt:variant>
      <vt:variant>
        <vt:i4>11</vt:i4>
      </vt:variant>
    </vt:vector>
  </HeadingPairs>
  <TitlesOfParts>
    <vt:vector size="27" baseType="lpstr">
      <vt:lpstr>ＭＳ Ｐゴシック</vt:lpstr>
      <vt:lpstr>Arial</vt:lpstr>
      <vt:lpstr>Calibri</vt:lpstr>
      <vt:lpstr>Impact</vt:lpstr>
      <vt:lpstr>Times New Roman</vt:lpstr>
      <vt:lpstr>tiled watermark</vt:lpstr>
      <vt:lpstr>1_tiled watermark</vt:lpstr>
      <vt:lpstr>4_tiled watermark</vt:lpstr>
      <vt:lpstr>5_tiled watermark</vt:lpstr>
      <vt:lpstr>6_tiled watermark</vt:lpstr>
      <vt:lpstr>7_tiled watermark</vt:lpstr>
      <vt:lpstr>10_tiled watermark</vt:lpstr>
      <vt:lpstr>13_tiled watermark</vt:lpstr>
      <vt:lpstr>14_tiled watermark</vt:lpstr>
      <vt:lpstr>17_tiled watermark</vt:lpstr>
      <vt:lpstr>22_tiled watermark</vt:lpstr>
      <vt:lpstr>Take on Wall Street   Analysis of Findings from a Survey of  1,000 Likely 2018 Voters and 350 Drop-off Voters in 100 Congressional Battleground Districts</vt:lpstr>
      <vt:lpstr>Survey Methodology</vt:lpstr>
      <vt:lpstr>Key Findings</vt:lpstr>
      <vt:lpstr>How do voters perceive Wall Street and the financial industry? </vt:lpstr>
      <vt:lpstr>People are willing to vote on whether candidates  accept Wall Street cash</vt:lpstr>
      <vt:lpstr>Pretty much all voters want to see financial companies held accountable for racial discrimination</vt:lpstr>
      <vt:lpstr>How do voters feel about specific policies?</vt:lpstr>
      <vt:lpstr>Strongest Messages</vt:lpstr>
      <vt:lpstr>Strongest Messages (cont’d)</vt:lpstr>
      <vt:lpstr>Message Triangle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Kristy Pultorak</dc:creator>
  <cp:lastModifiedBy>Porter McConnell</cp:lastModifiedBy>
  <cp:revision>4802</cp:revision>
  <cp:lastPrinted>2015-08-10T18:32:14Z</cp:lastPrinted>
  <dcterms:created xsi:type="dcterms:W3CDTF">2012-08-07T15:26:35Z</dcterms:created>
  <dcterms:modified xsi:type="dcterms:W3CDTF">2018-07-13T14:37:29Z</dcterms:modified>
</cp:coreProperties>
</file>